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B57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86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5324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9986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80667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CCB13-60AB-4CD5-9324-910D4C01901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CAD5-AAD7-4926-B208-E6DD53E2A55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FEBD1-19B8-45B6-B992-9F80B720DA3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EF9E2-90D7-408D-9AD1-A0109C30EB2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FD17F-4089-4393-AF01-794AE617E6E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CC255-08A2-4CA1-B0B7-AD77F2FC1D9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F3118-F442-4D34-97EC-A14DE27957D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554F-36B0-42DA-A25D-4FE7D95D9FD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93C1-7904-4A9E-985C-C0DD47A330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77B9C-81C9-494F-A21B-04E610091F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D01E-A645-48D9-9D09-184B2DFAB3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-128"/>
              </a:defRPr>
            </a:lvl1pPr>
          </a:lstStyle>
          <a:p>
            <a:fld id="{FCA81F75-857C-437E-B0B9-97FC08536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2">
              <a:lumMod val="10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1E1C1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1E1C1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1E1C1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1E1C1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1E1C1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251460" y="1844040"/>
            <a:ext cx="8641080" cy="45872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rgbClr val="1E1C1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7485" y="4318782"/>
            <a:ext cx="6471139" cy="832863"/>
          </a:xfrm>
          <a:solidFill>
            <a:srgbClr val="F79646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cs typeface="Arial"/>
              </a:rPr>
              <a:t>筆頭発表者のＣＯ Ｉ 開示</a:t>
            </a:r>
            <a:endParaRPr lang="en-US" altLang="ja-JP" sz="2000" b="1" i="1" dirty="0">
              <a:solidFill>
                <a:srgbClr val="1E1C11"/>
              </a:solidFill>
              <a:latin typeface="Arial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375" y="4983632"/>
            <a:ext cx="7230370" cy="160009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latin typeface="Arial"/>
                <a:ea typeface="+mj-ea"/>
                <a:cs typeface="Arial"/>
              </a:rPr>
              <a:t>　 演題発表に関連し、開示</a:t>
            </a:r>
            <a:r>
              <a:rPr lang="ja-JP" altLang="en-US" sz="2800" b="1" dirty="0">
                <a:latin typeface="Arial"/>
                <a:ea typeface="+mj-ea"/>
                <a:cs typeface="Arial"/>
              </a:rPr>
              <a:t>す</a:t>
            </a:r>
            <a:r>
              <a:rPr lang="ja-JP" altLang="en-US" sz="2800" b="1" dirty="0" smtClean="0">
                <a:latin typeface="Arial"/>
                <a:ea typeface="+mj-ea"/>
                <a:cs typeface="Arial"/>
              </a:rPr>
              <a:t>べき</a:t>
            </a:r>
            <a:r>
              <a:rPr lang="en-US" altLang="ja-JP" sz="2800" b="1" dirty="0" smtClean="0">
                <a:latin typeface="Arial"/>
                <a:ea typeface="+mj-ea"/>
                <a:cs typeface="Arial"/>
              </a:rPr>
              <a:t>CO I </a:t>
            </a:r>
            <a:r>
              <a:rPr lang="ja-JP" altLang="en-US" sz="2800" b="1" dirty="0" smtClean="0">
                <a:latin typeface="Arial"/>
                <a:ea typeface="+mj-ea"/>
                <a:cs typeface="Arial"/>
              </a:rPr>
              <a:t>関係にある企業</a:t>
            </a:r>
            <a:r>
              <a:rPr lang="ja-JP" altLang="en-US" sz="2800" b="1" dirty="0" smtClean="0">
                <a:latin typeface="Arial" pitchFamily="34" charset="0"/>
                <a:cs typeface="Arial" pitchFamily="34" charset="0"/>
              </a:rPr>
              <a:t>・</a:t>
            </a:r>
            <a:r>
              <a:rPr lang="ja-JP" altLang="en-US" sz="2800" b="1" dirty="0">
                <a:latin typeface="Arial" pitchFamily="34" charset="0"/>
                <a:cs typeface="Arial" pitchFamily="34" charset="0"/>
              </a:rPr>
              <a:t>組織や団体</a:t>
            </a:r>
            <a:r>
              <a:rPr lang="ja-JP" altLang="en-US" sz="2800" b="1" dirty="0" smtClean="0">
                <a:latin typeface="Arial" pitchFamily="34" charset="0"/>
                <a:cs typeface="Arial" pitchFamily="34" charset="0"/>
              </a:rPr>
              <a:t>など</a:t>
            </a:r>
            <a:r>
              <a:rPr lang="ja-JP" altLang="en-US" sz="2800" b="1" dirty="0" smtClean="0">
                <a:latin typeface="Arial"/>
                <a:ea typeface="+mj-ea"/>
                <a:cs typeface="Arial"/>
              </a:rPr>
              <a:t>はありません。</a:t>
            </a:r>
            <a:endParaRPr lang="en-US" altLang="ja-JP" sz="2800" b="1" dirty="0">
              <a:latin typeface="Arial"/>
              <a:ea typeface="+mj-ea"/>
              <a:cs typeface="Arial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/>
              <a:ea typeface="+mj-ea"/>
              <a:cs typeface="Arial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6149" y="188136"/>
            <a:ext cx="8434727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800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</a:t>
            </a:r>
            <a:r>
              <a:rPr lang="ja-JP" altLang="en-US" sz="2800" b="1" u="sng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ＣＯＩ開示具体例（タイトルスライドにて開示）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　　口頭発表時、申告すべきＣＯＩ状態がない時</a:t>
            </a:r>
            <a:endParaRPr lang="ja-JP" altLang="en-US" b="1" dirty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4769" y="2065626"/>
            <a:ext cx="7032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r>
              <a:rPr lang="en-US" altLang="ja-JP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 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子ども虐待における多機関連携の必要性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　　</a:t>
            </a:r>
            <a:r>
              <a:rPr lang="ja-JP" altLang="en-US" b="1" dirty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神奈川</a:t>
            </a:r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医科大学病院　小児科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b="1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　　伊勢原 一郎、伊勢原 二郎、伊勢原 三郎 </a:t>
            </a:r>
            <a:endParaRPr lang="en-US" altLang="ja-JP" b="1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680" y="1904425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289560" y="561967"/>
            <a:ext cx="8641080" cy="5753991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rgbClr val="1E1C1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i="0" u="none" strike="noStrike" cap="none" normalizeH="0" baseline="0" smtClean="0">
              <a:ln>
                <a:noFill/>
              </a:ln>
              <a:solidFill>
                <a:srgbClr val="1E1C11"/>
              </a:solidFill>
              <a:effectLst/>
              <a:latin typeface="Arial"/>
              <a:ea typeface="+mj-ea"/>
              <a:cs typeface="Arial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4690" y="3822398"/>
            <a:ext cx="6471139" cy="832863"/>
          </a:xfrm>
          <a:solidFill>
            <a:schemeClr val="accent6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dirty="0" smtClean="0">
                <a:solidFill>
                  <a:srgbClr val="1E1C11"/>
                </a:solidFill>
                <a:latin typeface="Arial"/>
                <a:cs typeface="Arial"/>
              </a:rPr>
              <a:t>筆頭発表者のＣＯ Ｉ 開示</a:t>
            </a:r>
            <a:endParaRPr lang="en-US" altLang="ja-JP" sz="2000" i="1" dirty="0">
              <a:solidFill>
                <a:srgbClr val="1E1C11"/>
              </a:solidFill>
              <a:latin typeface="Arial"/>
              <a:cs typeface="Arial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0046" y="4534383"/>
            <a:ext cx="6850584" cy="160009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dirty="0" smtClean="0">
                <a:latin typeface="Arial"/>
                <a:ea typeface="+mj-ea"/>
                <a:cs typeface="Arial"/>
              </a:rPr>
              <a:t>　 演題発表に関連し、開示</a:t>
            </a:r>
            <a:r>
              <a:rPr lang="ja-JP" altLang="en-US" sz="2800" dirty="0">
                <a:latin typeface="Arial"/>
                <a:ea typeface="+mj-ea"/>
                <a:cs typeface="Arial"/>
              </a:rPr>
              <a:t>す</a:t>
            </a:r>
            <a:r>
              <a:rPr lang="ja-JP" altLang="en-US" sz="2800" dirty="0" smtClean="0">
                <a:latin typeface="Arial"/>
                <a:ea typeface="+mj-ea"/>
                <a:cs typeface="Arial"/>
              </a:rPr>
              <a:t>べき</a:t>
            </a:r>
            <a:r>
              <a:rPr lang="en-US" altLang="ja-JP" sz="2800" dirty="0" smtClean="0">
                <a:latin typeface="Arial"/>
                <a:ea typeface="+mj-ea"/>
                <a:cs typeface="Arial"/>
              </a:rPr>
              <a:t>CO I </a:t>
            </a:r>
            <a:r>
              <a:rPr lang="ja-JP" altLang="en-US" sz="2800" dirty="0" smtClean="0">
                <a:latin typeface="Arial"/>
                <a:ea typeface="+mj-ea"/>
                <a:cs typeface="Arial"/>
              </a:rPr>
              <a:t>関係にある企業</a:t>
            </a:r>
            <a:r>
              <a:rPr lang="ja-JP" altLang="en-US" sz="2800" dirty="0">
                <a:latin typeface="Arial" pitchFamily="34" charset="0"/>
                <a:cs typeface="Arial" pitchFamily="34" charset="0"/>
              </a:rPr>
              <a:t>・組織や団体</a:t>
            </a:r>
            <a:r>
              <a:rPr lang="ja-JP" altLang="en-US" sz="2800" dirty="0" smtClean="0">
                <a:latin typeface="Arial" pitchFamily="34" charset="0"/>
                <a:cs typeface="Arial" pitchFamily="34" charset="0"/>
              </a:rPr>
              <a:t>など</a:t>
            </a:r>
            <a:r>
              <a:rPr lang="ja-JP" altLang="en-US" sz="2800" dirty="0" smtClean="0">
                <a:latin typeface="Arial"/>
                <a:ea typeface="+mj-ea"/>
                <a:cs typeface="Arial"/>
              </a:rPr>
              <a:t>はありません。</a:t>
            </a:r>
            <a:endParaRPr lang="en-US" altLang="ja-JP" sz="2800" dirty="0">
              <a:latin typeface="Arial"/>
              <a:ea typeface="+mj-ea"/>
              <a:cs typeface="Arial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i="1" dirty="0">
              <a:latin typeface="Arial"/>
              <a:ea typeface="+mj-ea"/>
              <a:cs typeface="Arial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dirty="0">
              <a:latin typeface="Arial"/>
              <a:ea typeface="+mj-ea"/>
              <a:cs typeface="Arial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30294" y="1239787"/>
            <a:ext cx="80283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演題名：</a:t>
            </a:r>
            <a:endParaRPr lang="en-US" altLang="ja-JP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endParaRPr lang="en-US" altLang="ja-JP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  <a:p>
            <a:r>
              <a:rPr lang="ja-JP" altLang="en-US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所属：　　</a:t>
            </a:r>
          </a:p>
          <a:p>
            <a:r>
              <a:rPr lang="ja-JP" altLang="en-US" dirty="0" smtClean="0">
                <a:solidFill>
                  <a:srgbClr val="1E1C11"/>
                </a:solidFill>
                <a:latin typeface="Arial"/>
                <a:ea typeface="+mj-ea"/>
                <a:cs typeface="Arial"/>
              </a:rPr>
              <a:t>名前：　　</a:t>
            </a:r>
            <a:endParaRPr lang="en-US" altLang="ja-JP" dirty="0" smtClean="0">
              <a:solidFill>
                <a:srgbClr val="1E1C11"/>
              </a:solidFill>
              <a:latin typeface="Arial"/>
              <a:ea typeface="+mj-ea"/>
              <a:cs typeface="Arial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780" y="620617"/>
            <a:ext cx="1636859" cy="14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29</Words>
  <Application>Microsoft Office PowerPoint</Application>
  <PresentationFormat>画面に合わせる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Default Design</vt:lpstr>
      <vt:lpstr>筆頭発表者のＣＯ Ｉ 開示</vt:lpstr>
      <vt:lpstr>筆頭発表者のＣＯ Ｉ 開示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FJ-USER</cp:lastModifiedBy>
  <cp:revision>88</cp:revision>
  <dcterms:created xsi:type="dcterms:W3CDTF">2000-09-04T17:39:07Z</dcterms:created>
  <dcterms:modified xsi:type="dcterms:W3CDTF">2022-03-09T08:04:04Z</dcterms:modified>
</cp:coreProperties>
</file>