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61" r:id="rId4"/>
  </p:sldIdLst>
  <p:sldSz cx="12192000" cy="6858000"/>
  <p:notesSz cx="7053263" cy="10180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472DBC-5C89-440C-BFC4-E92A14F3AE20}" v="4" dt="2024-03-11T09:42:24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栗原　香織" userId="b33cdeb9-3eea-48ee-89c9-f5f701fa76a0" providerId="ADAL" clId="{37472DBC-5C89-440C-BFC4-E92A14F3AE20}"/>
    <pc:docChg chg="undo custSel modSld">
      <pc:chgData name="栗原　香織" userId="b33cdeb9-3eea-48ee-89c9-f5f701fa76a0" providerId="ADAL" clId="{37472DBC-5C89-440C-BFC4-E92A14F3AE20}" dt="2024-03-11T09:44:22.025" v="53" actId="20577"/>
      <pc:docMkLst>
        <pc:docMk/>
      </pc:docMkLst>
      <pc:sldChg chg="modSp mod">
        <pc:chgData name="栗原　香織" userId="b33cdeb9-3eea-48ee-89c9-f5f701fa76a0" providerId="ADAL" clId="{37472DBC-5C89-440C-BFC4-E92A14F3AE20}" dt="2024-03-11T09:44:22.025" v="53" actId="20577"/>
        <pc:sldMkLst>
          <pc:docMk/>
          <pc:sldMk cId="0" sldId="261"/>
        </pc:sldMkLst>
        <pc:spChg chg="mod">
          <ac:chgData name="栗原　香織" userId="b33cdeb9-3eea-48ee-89c9-f5f701fa76a0" providerId="ADAL" clId="{37472DBC-5C89-440C-BFC4-E92A14F3AE20}" dt="2024-03-11T09:42:24.134" v="45"/>
          <ac:spMkLst>
            <pc:docMk/>
            <pc:sldMk cId="0" sldId="261"/>
            <ac:spMk id="3" creationId="{00000000-0000-0000-0000-000000000000}"/>
          </ac:spMkLst>
        </pc:spChg>
        <pc:spChg chg="mod">
          <ac:chgData name="栗原　香織" userId="b33cdeb9-3eea-48ee-89c9-f5f701fa76a0" providerId="ADAL" clId="{37472DBC-5C89-440C-BFC4-E92A14F3AE20}" dt="2024-03-11T09:40:31.332" v="24" actId="1582"/>
          <ac:spMkLst>
            <pc:docMk/>
            <pc:sldMk cId="0" sldId="261"/>
            <ac:spMk id="2050" creationId="{00000000-0000-0000-0000-000000000000}"/>
          </ac:spMkLst>
        </pc:spChg>
        <pc:spChg chg="mod">
          <ac:chgData name="栗原　香織" userId="b33cdeb9-3eea-48ee-89c9-f5f701fa76a0" providerId="ADAL" clId="{37472DBC-5C89-440C-BFC4-E92A14F3AE20}" dt="2024-03-11T09:44:22.025" v="53" actId="20577"/>
          <ac:spMkLst>
            <pc:docMk/>
            <pc:sldMk cId="0" sldId="261"/>
            <ac:spMk id="2051" creationId="{00000000-0000-0000-0000-000000000000}"/>
          </ac:spMkLst>
        </pc:spChg>
        <pc:spChg chg="mod">
          <ac:chgData name="栗原　香織" userId="b33cdeb9-3eea-48ee-89c9-f5f701fa76a0" providerId="ADAL" clId="{37472DBC-5C89-440C-BFC4-E92A14F3AE20}" dt="2024-03-11T09:38:58.856" v="12" actId="1036"/>
          <ac:spMkLst>
            <pc:docMk/>
            <pc:sldMk cId="0" sldId="261"/>
            <ac:spMk id="2052" creationId="{00000000-0000-0000-0000-000000000000}"/>
          </ac:spMkLst>
        </pc:spChg>
        <pc:spChg chg="mod">
          <ac:chgData name="栗原　香織" userId="b33cdeb9-3eea-48ee-89c9-f5f701fa76a0" providerId="ADAL" clId="{37472DBC-5C89-440C-BFC4-E92A14F3AE20}" dt="2024-03-11T09:41:33.518" v="31" actId="1076"/>
          <ac:spMkLst>
            <pc:docMk/>
            <pc:sldMk cId="0" sldId="261"/>
            <ac:spMk id="2053" creationId="{00000000-0000-0000-0000-000000000000}"/>
          </ac:spMkLst>
        </pc:spChg>
        <pc:cxnChg chg="mod">
          <ac:chgData name="栗原　香織" userId="b33cdeb9-3eea-48ee-89c9-f5f701fa76a0" providerId="ADAL" clId="{37472DBC-5C89-440C-BFC4-E92A14F3AE20}" dt="2024-03-11T09:41:14.081" v="30" actId="14100"/>
          <ac:cxnSpMkLst>
            <pc:docMk/>
            <pc:sldMk cId="0" sldId="261"/>
            <ac:cxnSpMk id="6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94577" y="0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B024031-6700-4F8B-B664-5A54F6FD21E4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669559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94577" y="9669559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2C850FB-F896-49FF-BE02-370796B2C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675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4577" y="0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86EB35B-4A55-43E4-8D48-F1F8F0D3B7DE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3075" y="1273175"/>
            <a:ext cx="6107113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15" tIns="47457" rIns="94915" bIns="4745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4828" y="4899483"/>
            <a:ext cx="5643608" cy="4008370"/>
          </a:xfrm>
          <a:prstGeom prst="rect">
            <a:avLst/>
          </a:prstGeom>
        </p:spPr>
        <p:txBody>
          <a:bodyPr vert="horz" lIns="94915" tIns="47457" rIns="94915" bIns="47457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69559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4577" y="9669559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CBCB825-4A7F-4D2D-A3B8-7F0F78A3F5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6423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EE99C6-36E5-477F-A648-C584A06A5D97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75666-4E67-45D9-8DBB-917E62DCFB3C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A7BBC-A44A-4EBF-95EE-3DD9EA66F9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9F064-6F1C-416C-A926-E5CB2B317C72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E12BB-2BC1-474C-8A73-F47653F455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3424B-DCD4-4A31-A963-92D18AD4D0E9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2BD76-9545-40CC-861F-6A8F8CAABD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6859A-6414-4F4F-980F-B2ED60C8B3AE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8C39C-1D90-4EE0-9EE4-0B440D8944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FDB4D-1B83-4CF4-8C74-DC24194041C9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75B65-0CE0-40FC-8D1C-CFF5E47E75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4E214-3F52-4096-96A5-293261105AFF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85E61-A6B0-4569-9592-E37F29E8A91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6AED5-6509-4AB0-B18B-989EED4790CA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B77A7-9FDE-4C1A-8ED3-654E06BA5B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404F7-0A03-43FC-A8FD-EBF330248C5F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5A17B-1A02-49BA-9244-F67FBA246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1F01-8BC7-4C70-AFE7-4F95E2D063B8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AE465-8CCD-4103-B9F4-3C1DAB7189E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B1AE1-4970-497D-9D10-C6E41FA58CA7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582A9-5E4E-49BD-A41C-40428C2A7AD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04DCF-22DE-4EDB-8266-C78FDEBCD508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638BD-469F-4DD2-A640-C70EED5937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715C8D-ED1B-431D-B93E-4FC5C57BBCDC}" type="datetimeFigureOut">
              <a:rPr lang="ja-JP" altLang="en-US"/>
              <a:pPr>
                <a:defRPr/>
              </a:pPr>
              <a:t>2025/3/27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F64165-AD55-4064-8468-9716BFCF49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994" y="2394284"/>
            <a:ext cx="10297435" cy="3852512"/>
          </a:xfrm>
          <a:ln w="38100">
            <a:solidFill>
              <a:srgbClr val="00B0F0"/>
            </a:solidFill>
          </a:ln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演題発表内容に関連し、筆頭および共同発表者が開示すべき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  ①顧問：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994" y="725488"/>
            <a:ext cx="10297435" cy="1674812"/>
          </a:xfrm>
          <a:solidFill>
            <a:srgbClr val="000080"/>
          </a:solidFill>
          <a:ln w="38100">
            <a:solidFill>
              <a:srgbClr val="00B0F0"/>
            </a:solidFill>
          </a:ln>
        </p:spPr>
        <p:txBody>
          <a:bodyPr/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第</a:t>
            </a:r>
            <a:r>
              <a:rPr lang="en-US" altLang="ja-JP" sz="3600" b="1">
                <a:solidFill>
                  <a:schemeClr val="bg1"/>
                </a:solidFill>
                <a:latin typeface="Arial" charset="0"/>
              </a:rPr>
              <a:t>31</a:t>
            </a:r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Arial" charset="0"/>
              </a:rPr>
              <a:t>日本病院総合診療医学会学術総会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charset="0"/>
              </a:rPr>
              <a:t>ＣＯ Ｉ 開示あり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charset="0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</a:rPr>
            </a:br>
            <a:r>
              <a:rPr lang="ja-JP" altLang="en-US" sz="2000" b="1" dirty="0">
                <a:solidFill>
                  <a:srgbClr val="FFFF1F"/>
                </a:solidFill>
              </a:rPr>
              <a:t>発表者名</a:t>
            </a:r>
            <a:r>
              <a:rPr lang="ja-JP" altLang="en-US" sz="2000" b="1">
                <a:solidFill>
                  <a:srgbClr val="FFFF1F"/>
                </a:solidFill>
              </a:rPr>
              <a:t>：　◎有明史郎　</a:t>
            </a:r>
            <a:r>
              <a:rPr lang="ja-JP" altLang="en-US" sz="2000" b="1" dirty="0">
                <a:solidFill>
                  <a:srgbClr val="FFFF1F"/>
                </a:solidFill>
              </a:rPr>
              <a:t>（◎代表者）、東京一郎、京都次郎、大阪三郎</a:t>
            </a:r>
            <a:endParaRPr lang="en-US" altLang="ja-JP" sz="2000" b="1" dirty="0">
              <a:solidFill>
                <a:srgbClr val="FFFF1F"/>
              </a:solidFill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0" y="113510"/>
            <a:ext cx="63237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/>
              <a:t>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状態（過去</a:t>
            </a:r>
            <a:r>
              <a:rPr lang="en-US" altLang="ja-JP" sz="2000" b="1" dirty="0"/>
              <a:t>3</a:t>
            </a:r>
            <a:r>
              <a:rPr lang="ja-JP" altLang="en-US" sz="2000" b="1" dirty="0"/>
              <a:t>年間）がある時</a:t>
            </a:r>
          </a:p>
        </p:txBody>
      </p:sp>
      <p:sp>
        <p:nvSpPr>
          <p:cNvPr id="2053" name="正方形/長方形 1"/>
          <p:cNvSpPr>
            <a:spLocks noChangeArrowheads="1"/>
          </p:cNvSpPr>
          <p:nvPr/>
        </p:nvSpPr>
        <p:spPr bwMode="auto">
          <a:xfrm>
            <a:off x="1983974" y="6330950"/>
            <a:ext cx="5267325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842786" y="3781408"/>
            <a:ext cx="4795837" cy="1766888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講演料：　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A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製薬、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B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原稿料：　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C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+mn-ea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奨学寄付金：　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B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製薬、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D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</a:rPr>
              <a:t>製薬　</a:t>
            </a:r>
            <a:endParaRPr lang="ja-JP" altLang="en-US" sz="2400" dirty="0">
              <a:solidFill>
                <a:srgbClr val="FF0000"/>
              </a:solidFill>
              <a:latin typeface="+mn-lt"/>
              <a:ea typeface="+mn-ea"/>
            </a:endParaRPr>
          </a:p>
        </p:txBody>
      </p:sp>
      <p:cxnSp>
        <p:nvCxnSpPr>
          <p:cNvPr id="6" name="直線矢印コネクタ 5"/>
          <p:cNvCxnSpPr>
            <a:cxnSpLocks/>
          </p:cNvCxnSpPr>
          <p:nvPr/>
        </p:nvCxnSpPr>
        <p:spPr>
          <a:xfrm flipV="1">
            <a:off x="5577342" y="5632450"/>
            <a:ext cx="410369" cy="65642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5" ma:contentTypeDescription="新しいドキュメントを作成します。" ma:contentTypeScope="" ma:versionID="d5a51fb160bdea98ee46cec68cebef79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b71512eb301700c1e1ea7b795fcbde61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C40B35-0A87-41C3-920F-F72822527C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1A32C2-1C12-4EF0-A565-0FB9CBE951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175</Words>
  <Application>Microsoft Macintosh PowerPoint</Application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第31回日本病院総合診療医学会学術総会 ＣＯ Ｉ 開示あり 　 発表者名：　◎有明史郎　（◎代表者）、東京一郎、京都次郎、大阪三郎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吉田 颯祐</cp:lastModifiedBy>
  <cp:revision>35</cp:revision>
  <cp:lastPrinted>2017-06-05T10:28:57Z</cp:lastPrinted>
  <dcterms:created xsi:type="dcterms:W3CDTF">2015-03-14T19:59:31Z</dcterms:created>
  <dcterms:modified xsi:type="dcterms:W3CDTF">2025-03-27T07:05:23Z</dcterms:modified>
</cp:coreProperties>
</file>