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52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81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20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81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9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70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65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50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22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9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09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53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850906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様式１－Ａ　学術講演会口頭発表時、申告すべきＣＯＩ状態がない時、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3230" y="1909745"/>
            <a:ext cx="8237538" cy="242399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利益相反（</a:t>
            </a:r>
            <a:r>
              <a:rPr kumimoji="0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）開示</a:t>
            </a:r>
            <a:r>
              <a:rPr lang="ja-JP" altLang="en-US" sz="3600" dirty="0"/>
              <a:t>　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90" y="2007300"/>
            <a:ext cx="7789817" cy="116734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480661" y="4799835"/>
            <a:ext cx="668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605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山崎慶太</dc:creator>
  <cp:lastModifiedBy>衣川 ゆかり</cp:lastModifiedBy>
  <cp:revision>5</cp:revision>
  <dcterms:created xsi:type="dcterms:W3CDTF">2016-12-05T04:20:41Z</dcterms:created>
  <dcterms:modified xsi:type="dcterms:W3CDTF">2021-11-17T09:17:42Z</dcterms:modified>
</cp:coreProperties>
</file>