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52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81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9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0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65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50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2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9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9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9B59-F796-46F3-94B6-5165E76542A9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53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44392" y="978794"/>
            <a:ext cx="8237538" cy="2383064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利益相反（</a:t>
            </a:r>
            <a:r>
              <a:rPr kumimoji="0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）開示</a:t>
            </a:r>
            <a:r>
              <a:rPr lang="ja-JP" altLang="en-US" sz="3600" dirty="0"/>
              <a:t>　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37" y="1099435"/>
            <a:ext cx="7789817" cy="1167342"/>
          </a:xfrm>
          <a:prstGeom prst="rect">
            <a:avLst/>
          </a:prstGeom>
        </p:spPr>
      </p:pic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85968" y="356957"/>
            <a:ext cx="8451353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学術講演会口頭発表時、申告すべきＣＯＩ状態がある時、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85775" y="3694633"/>
            <a:ext cx="8342312" cy="479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  <a:defRPr/>
            </a:pPr>
            <a:r>
              <a:rPr lang="ja-JP" altLang="en-US">
                <a:latin typeface="Arial" charset="0"/>
              </a:rPr>
              <a:t>演題発表に関連し、開示すべき</a:t>
            </a:r>
            <a:r>
              <a:rPr lang="en-US" altLang="ja-JP">
                <a:latin typeface="Arial" charset="0"/>
              </a:rPr>
              <a:t>CO I </a:t>
            </a:r>
            <a:r>
              <a:rPr lang="ja-JP" altLang="en-US">
                <a:latin typeface="Arial" charset="0"/>
              </a:rPr>
              <a:t>関係にある企業などとして、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57587" y="417576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417576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sp>
        <p:nvSpPr>
          <p:cNvPr id="12" name="円形吹き出し 6"/>
          <p:cNvSpPr>
            <a:spLocks noChangeArrowheads="1"/>
          </p:cNvSpPr>
          <p:nvPr/>
        </p:nvSpPr>
        <p:spPr bwMode="auto">
          <a:xfrm>
            <a:off x="4862993" y="4720106"/>
            <a:ext cx="3109030" cy="958253"/>
          </a:xfrm>
          <a:prstGeom prst="wedgeEllipseCallout">
            <a:avLst>
              <a:gd name="adj1" fmla="val -48173"/>
              <a:gd name="adj2" fmla="val 55780"/>
            </a:avLst>
          </a:prstGeom>
          <a:solidFill>
            <a:schemeClr val="accent4">
              <a:lumMod val="20000"/>
              <a:lumOff val="80000"/>
            </a:schemeClr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金額の記載は不要です。</a:t>
            </a:r>
          </a:p>
        </p:txBody>
      </p:sp>
    </p:spTree>
    <p:extLst>
      <p:ext uri="{BB962C8B-B14F-4D97-AF65-F5344CB8AC3E}">
        <p14:creationId xmlns:p14="http://schemas.microsoft.com/office/powerpoint/2010/main" val="104570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136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山崎慶太</dc:creator>
  <cp:lastModifiedBy>衣川 ゆかり</cp:lastModifiedBy>
  <cp:revision>5</cp:revision>
  <dcterms:created xsi:type="dcterms:W3CDTF">2016-12-05T04:20:41Z</dcterms:created>
  <dcterms:modified xsi:type="dcterms:W3CDTF">2021-11-17T09:20:30Z</dcterms:modified>
</cp:coreProperties>
</file>