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720" r:id="rId1"/>
  </p:sldMasterIdLst>
  <p:notesMasterIdLst>
    <p:notesMasterId r:id="rId4"/>
  </p:notesMasterIdLst>
  <p:handoutMasterIdLst>
    <p:handoutMasterId r:id="rId5"/>
  </p:handoutMasterIdLst>
  <p:sldIdLst>
    <p:sldId id="259" r:id="rId2"/>
    <p:sldId id="267" r:id="rId3"/>
  </p:sldIdLst>
  <p:sldSz cx="9144000" cy="6858000" type="screen4x3"/>
  <p:notesSz cx="6735763" cy="9866313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>
      <p:cViewPr varScale="1">
        <p:scale>
          <a:sx n="121" d="100"/>
          <a:sy n="121" d="100"/>
        </p:scale>
        <p:origin x="190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3F18CD0-34CD-DA31-BE9B-CEAC3B11CBF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5943107-81D3-FB21-3939-A366F35DD9A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9FCEE46-1C9D-766D-D348-EBBED628E33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8EF977C4-92AB-D6F8-769C-5AC619B6BA2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</a:defRPr>
            </a:lvl1pPr>
          </a:lstStyle>
          <a:p>
            <a:pPr>
              <a:defRPr/>
            </a:pPr>
            <a:fld id="{7A339EB7-5F0E-7A40-AE53-95D15C6F6D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EF7AC74-1169-D223-6EEB-D62526085EF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8E71281-E1E7-BDC4-4D97-43A09DD8C7A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7270E3CC-AD5F-ADA1-CBD4-0E33BC7F83F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0E824A2-CCAA-CD8B-C8BF-DB1DE9DFEA9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AB1025B4-5765-AFCE-CCB4-0FBCCC121E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88AA118-1EA1-6671-482D-FCCC1ED93E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</a:defRPr>
            </a:lvl1pPr>
          </a:lstStyle>
          <a:p>
            <a:pPr>
              <a:defRPr/>
            </a:pPr>
            <a:fld id="{BD13230E-543D-5D4D-8ED7-545803D10EC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B53691F8-253D-BCE9-DF16-E09418B9D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A2FB8EA-BF7D-E642-8358-AEBC70A125FD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0A898ED-75C0-C510-9379-2F762CAB09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AAB877C-33D2-D61F-08E7-9F9DB068E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B4145855-7BF4-2C81-341D-1CD680C6B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6E03446-494F-AA4E-B47C-99D02D15734D}" type="slidenum">
              <a:rPr lang="en-US" altLang="ja-JP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01A2F0C-C9A8-6C84-8AD1-0B19E28521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7B8F2C5D-861D-8B0E-F5CA-182E9901C8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08CE6F-29FE-2E48-5049-6C449D9D958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37525BB1-6380-A15F-6FAA-66AAC7C84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D8AC46EB-8972-E2FD-8392-33BA95CEA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A36DC289-C490-395C-73C5-DBEEA002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303B3CB1-6869-1049-A4D5-DA01B224DB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528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94FC-8243-6BFE-4ADC-0343BC92C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0D0A5-658E-5344-C6DE-E19624893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B8896-F5C1-9562-C8F8-18654F3BA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487B0-DBE6-444E-866A-7D8C101B4FC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434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2DDA2-984C-DC29-F534-0E3DB68D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758B5-7A3E-9D4B-8210-9AA15D5FC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A799D-87D9-A51B-F619-3BD945D1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66393-8E8B-FD44-A0BA-FF239664D5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9348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D5F1C-24E5-04C9-03B7-E89FE8237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29EB1-DAD3-D5CB-5384-EFFFDF751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F2711-B266-5718-D2AB-D77A04305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45780-D031-B14B-8997-DFA12AE4E71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9376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979E8-447A-0725-2933-8C211BD2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AC33F-0F8E-B946-316D-584DAF04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1A2A3-EDF7-4F9C-AA75-41C6A8064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3D9BE-7ED5-6E4C-AE47-AFA50374CE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874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4AE1CDF-2039-4EDA-ABDE-DBB1A51E1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685DC-8DF3-9451-241A-29E042801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58BCC4-E9F1-EC7A-962C-D5D40CD1F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13FFF-5B54-A74B-A114-7CC14216D1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69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447B5E8-154B-655A-3BB3-39D65F0B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39DF61B-8ED2-F8F6-E52E-0942D204D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74169F4-21B5-A5C9-2992-26BE2B6C4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07A2B-B05F-7243-8BA9-66C8C176A6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6856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8AF0D71-68A5-5250-DD6F-7D11B0B2B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B861DAB-8E0D-6B5D-FDC7-D47772F0C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C8CB1D-B6B8-96C3-2D31-3A1C0737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3F2AD-52EC-554F-BA33-E11B08D960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3157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DBB8FE9-D992-A7BA-AB2F-368323446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5B4D11C-1DB7-A2D1-C00E-785793B0C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B4F417F-0E3A-4F2C-6DD8-62E93615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21BEE8-A248-2B4F-9C43-D80F6B8C6B7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1161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D197EB2-3B03-0D13-1D00-510132A8C430}"/>
              </a:ext>
            </a:extLst>
          </p:cNvPr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890BE-FFF2-0B47-F6D9-1A640ACA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D3527-3BF0-1697-51D4-9B07EAF5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4E483-EFD6-A65C-77A6-7C14386CF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2D8D6264-560A-8B44-8BE7-F705CA15B5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74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256CB-DA61-EDB0-E297-B16885F98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B5D5C-399F-CBE6-714D-EFB0E6E84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A1B99-DFC7-39D9-1624-81E95F95C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C6E6E3FC-0462-7442-A637-5782EA3C2F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91478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CC1CDF-0574-A14A-CF8E-E0DB9C5EA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167635E-5C4B-C891-F601-33F8A2BD02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6413" y="1993900"/>
            <a:ext cx="8066087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2898E-7862-0540-96CE-E7A93BEDFD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16F20-0FF6-E6D6-B8B8-EDD4370663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8EDE1-B219-F239-A8B6-DDA2C32B59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40500" y="5829300"/>
            <a:ext cx="2195513" cy="1397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0" b="0" smtClean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C6420E67-1D2D-9049-BC77-5B9C86CBEDD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4" r:id="rId8"/>
    <p:sldLayoutId id="2147483745" r:id="rId9"/>
    <p:sldLayoutId id="2147483741" r:id="rId10"/>
    <p:sldLayoutId id="214748374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fontAlgn="base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kumimoji="1"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273050" indent="-342900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umimoji="1"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umimoji="1"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umimoji="1"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fontAlgn="base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umimoji="1"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6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8028590-C1DD-3AFF-B6BD-CD19B9D31B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5450" y="454025"/>
            <a:ext cx="8369300" cy="33877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ja-JP" altLang="en-US" sz="4000" b="1">
                <a:solidFill>
                  <a:schemeClr val="bg1"/>
                </a:solidFill>
                <a:latin typeface="Arial" panose="020B0604020202020204" pitchFamily="34" charset="0"/>
              </a:rPr>
              <a:t>第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  <a:t>29</a:t>
            </a:r>
            <a:r>
              <a:rPr lang="ja-JP" altLang="en-US" sz="4000" b="1">
                <a:solidFill>
                  <a:schemeClr val="bg1"/>
                </a:solidFill>
                <a:latin typeface="Arial" panose="020B0604020202020204" pitchFamily="34" charset="0"/>
              </a:rPr>
              <a:t>回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  <a:t>(</a:t>
            </a: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公社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日本顎顔面インプラント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学会総会・学術大会</a:t>
            </a:r>
            <a:b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利益相反（</a:t>
            </a:r>
            <a: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</a:rPr>
              <a:t>COI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）開示</a:t>
            </a:r>
            <a:br>
              <a:rPr lang="en-US" altLang="ja-JP" sz="12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br>
              <a:rPr lang="en-US" altLang="ja-JP" sz="12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</a:rPr>
            </a:br>
            <a:r>
              <a:rPr lang="ja-JP" altLang="en-US" sz="3200" b="1" i="1" dirty="0">
                <a:solidFill>
                  <a:schemeClr val="bg1"/>
                </a:solidFill>
              </a:rPr>
              <a:t>筆頭発表者名：　○○　○○</a:t>
            </a:r>
            <a:endParaRPr lang="en-US" altLang="ja-JP" sz="3200" b="1" i="1" dirty="0">
              <a:solidFill>
                <a:schemeClr val="bg1"/>
              </a:solidFill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3E34E8C-FF65-5D81-21FA-DAC9D1A57E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87363" y="4216400"/>
            <a:ext cx="8169275" cy="160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800" b="1">
                <a:solidFill>
                  <a:srgbClr val="FFFF00"/>
                </a:solidFill>
                <a:latin typeface="Arial" panose="020B0604020202020204" pitchFamily="34" charset="0"/>
              </a:rPr>
              <a:t>演題発表に関連し、開示すべき</a:t>
            </a:r>
            <a:r>
              <a:rPr lang="en-US" altLang="ja-JP" sz="2800" b="1">
                <a:solidFill>
                  <a:srgbClr val="FFFF00"/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800" b="1">
                <a:solidFill>
                  <a:srgbClr val="FFFF00"/>
                </a:solidFill>
                <a:latin typeface="Arial" panose="020B0604020202020204" pitchFamily="34" charset="0"/>
              </a:rPr>
              <a:t>関係にある</a:t>
            </a:r>
            <a:endParaRPr lang="en-US" altLang="ja-JP" sz="28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800" b="1">
                <a:solidFill>
                  <a:srgbClr val="FFFF00"/>
                </a:solidFill>
                <a:latin typeface="Arial" panose="020B0604020202020204" pitchFamily="34" charset="0"/>
              </a:rPr>
              <a:t>　企業などはありません。</a:t>
            </a:r>
            <a:endParaRPr lang="en-US" altLang="ja-JP" sz="2800" b="1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7172" name="正方形/長方形 4">
            <a:extLst>
              <a:ext uri="{FF2B5EF4-FFF2-40B4-BE49-F238E27FC236}">
                <a16:creationId xmlns:a16="http://schemas.microsoft.com/office/drawing/2014/main" id="{EE8DFB46-FFE8-8197-4937-1155CC4B5D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249238"/>
            <a:ext cx="8642350" cy="62341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endParaRPr lang="ja-JP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69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375FCC5-41C7-9A42-467E-B780499A11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5450" y="455613"/>
            <a:ext cx="8369300" cy="33877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>
                <a:solidFill>
                  <a:schemeClr val="bg1"/>
                </a:solidFill>
                <a:latin typeface="Arial" panose="020B0604020202020204" pitchFamily="34" charset="0"/>
              </a:rPr>
              <a:t>第</a:t>
            </a:r>
            <a:r>
              <a:rPr lang="en-US" altLang="ja-JP" sz="4000" b="1">
                <a:solidFill>
                  <a:schemeClr val="bg1"/>
                </a:solidFill>
                <a:latin typeface="Arial" panose="020B0604020202020204" pitchFamily="34" charset="0"/>
              </a:rPr>
              <a:t>29</a:t>
            </a:r>
            <a:r>
              <a:rPr lang="ja-JP" altLang="en-US" sz="4000" b="1">
                <a:solidFill>
                  <a:schemeClr val="bg1"/>
                </a:solidFill>
                <a:latin typeface="Arial" panose="020B0604020202020204" pitchFamily="34" charset="0"/>
              </a:rPr>
              <a:t>回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  <a:t>(</a:t>
            </a: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公社</a:t>
            </a:r>
            <a: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  <a:t>)</a:t>
            </a: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日本顎顔面インプラント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ja-JP" altLang="en-US" sz="4000" b="1" dirty="0">
                <a:solidFill>
                  <a:schemeClr val="bg1"/>
                </a:solidFill>
                <a:latin typeface="Arial" panose="020B0604020202020204" pitchFamily="34" charset="0"/>
              </a:rPr>
              <a:t>学会総会・学術大会</a:t>
            </a:r>
            <a:b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利益相反（</a:t>
            </a:r>
            <a: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</a:rPr>
              <a:t>COI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</a:rPr>
              <a:t>）開示</a:t>
            </a:r>
            <a:br>
              <a:rPr lang="en-US" altLang="ja-JP" sz="12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br>
              <a:rPr lang="en-US" altLang="ja-JP" sz="1200" b="1" dirty="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ja-JP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</a:rPr>
            </a:br>
            <a:r>
              <a:rPr lang="ja-JP" altLang="en-US" sz="3200" b="1" i="1" dirty="0">
                <a:solidFill>
                  <a:schemeClr val="bg1"/>
                </a:solidFill>
              </a:rPr>
              <a:t>筆頭発表者名：　○○　○○</a:t>
            </a:r>
            <a:endParaRPr lang="en-US" altLang="ja-JP" sz="3200" b="1" i="1" dirty="0">
              <a:solidFill>
                <a:schemeClr val="bg1"/>
              </a:solidFill>
            </a:endParaRPr>
          </a:p>
        </p:txBody>
      </p:sp>
      <p:sp>
        <p:nvSpPr>
          <p:cNvPr id="9219" name="正方形/長方形 4">
            <a:extLst>
              <a:ext uri="{FF2B5EF4-FFF2-40B4-BE49-F238E27FC236}">
                <a16:creationId xmlns:a16="http://schemas.microsoft.com/office/drawing/2014/main" id="{7113433C-3C2B-8704-CDDD-CDBE2252C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" y="268288"/>
            <a:ext cx="8642350" cy="6234112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/>
            <a:endParaRPr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E73DFE-FC68-5B6E-71EF-9BED1C323E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50863" y="3768725"/>
            <a:ext cx="8167687" cy="2708275"/>
          </a:xfrm>
        </p:spPr>
        <p:txBody>
          <a:bodyPr rtlCol="0">
            <a:normAutofit fontScale="92500" lnSpcReduction="10000"/>
          </a:bodyPr>
          <a:lstStyle/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</a:rPr>
              <a:t>　</a:t>
            </a:r>
            <a:r>
              <a:rPr lang="ja-JP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演題発表に関連し、開示すべき</a:t>
            </a:r>
            <a:r>
              <a:rPr lang="en-US" altLang="ja-JP" sz="2800" dirty="0">
                <a:solidFill>
                  <a:srgbClr val="FFFF00"/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関係にある</a:t>
            </a:r>
            <a:endParaRPr lang="en-US" altLang="ja-JP" sz="2800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　企業などとして、</a:t>
            </a:r>
            <a:endParaRPr lang="en-US" altLang="ja-JP" sz="2800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800" dirty="0">
                <a:solidFill>
                  <a:schemeClr val="bg1"/>
                </a:solidFill>
                <a:latin typeface="Arial" panose="020B0604020202020204" pitchFamily="34" charset="0"/>
              </a:rPr>
              <a:t>　　</a:t>
            </a:r>
            <a:r>
              <a:rPr lang="ja-JP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講演料：○○製薬、△△製薬</a:t>
            </a:r>
            <a:endParaRPr lang="en-US" altLang="ja-JP" sz="2800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　　奨学寄付金：○○製薬</a:t>
            </a:r>
            <a:endParaRPr lang="en-US" altLang="ja-JP" sz="2800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800" dirty="0">
                <a:solidFill>
                  <a:srgbClr val="FFFF00"/>
                </a:solidFill>
                <a:latin typeface="Arial" panose="020B0604020202020204" pitchFamily="34" charset="0"/>
              </a:rPr>
              <a:t>　　寄附講座所属：○○製薬</a:t>
            </a:r>
            <a:endParaRPr lang="en-US" altLang="ja-JP" sz="2800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</a:endParaRPr>
          </a:p>
          <a:p>
            <a:pPr marL="91440" indent="-91440"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メトロポリタン">
  <a:themeElements>
    <a:clrScheme name="メトロポリタン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メトロポリタン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メトロポリタン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メトロポリタン">
    <a:dk1>
      <a:sysClr val="windowText" lastClr="000000"/>
    </a:dk1>
    <a:lt1>
      <a:sysClr val="window" lastClr="FFFFFF"/>
    </a:lt1>
    <a:dk2>
      <a:srgbClr val="162F33"/>
    </a:dk2>
    <a:lt2>
      <a:srgbClr val="EAF0E0"/>
    </a:lt2>
    <a:accent1>
      <a:srgbClr val="50B4C8"/>
    </a:accent1>
    <a:accent2>
      <a:srgbClr val="A8B97F"/>
    </a:accent2>
    <a:accent3>
      <a:srgbClr val="9B9256"/>
    </a:accent3>
    <a:accent4>
      <a:srgbClr val="657689"/>
    </a:accent4>
    <a:accent5>
      <a:srgbClr val="7A855D"/>
    </a:accent5>
    <a:accent6>
      <a:srgbClr val="84AC9D"/>
    </a:accent6>
    <a:hlink>
      <a:srgbClr val="2370CD"/>
    </a:hlink>
    <a:folHlink>
      <a:srgbClr val="87758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メトロポリタン</Template>
  <TotalTime>590</TotalTime>
  <Words>136</Words>
  <Application>Microsoft Macintosh PowerPoint</Application>
  <PresentationFormat>画面に合わせる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メトロポリタン</vt:lpstr>
      <vt:lpstr>第29回(公社)日本顎顔面インプラント 学会総会・学術大会 利益相反（COI）開示  　 筆頭発表者名：　○○　○○</vt:lpstr>
      <vt:lpstr>第29回(公社)日本顎顔面インプラント 学会総会・学術大会 利益相反（COI）開示 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吉田 颯祐</cp:lastModifiedBy>
  <cp:revision>87</cp:revision>
  <dcterms:created xsi:type="dcterms:W3CDTF">2000-09-04T17:39:07Z</dcterms:created>
  <dcterms:modified xsi:type="dcterms:W3CDTF">2025-10-21T09:19:14Z</dcterms:modified>
</cp:coreProperties>
</file>