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751" autoAdjust="0"/>
  </p:normalViewPr>
  <p:slideViewPr>
    <p:cSldViewPr>
      <p:cViewPr varScale="1">
        <p:scale>
          <a:sx n="110" d="100"/>
          <a:sy n="110" d="100"/>
        </p:scale>
        <p:origin x="164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692696"/>
            <a:ext cx="9144000" cy="6048672"/>
          </a:xfrm>
        </p:spPr>
        <p:txBody>
          <a:bodyPr>
            <a:noAutofit/>
          </a:bodyPr>
          <a:lstStyle/>
          <a:p>
            <a:r>
              <a:rPr lang="en-US" altLang="ja-JP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23rd Asia Pacific Implant Society Conference (APISCON) &amp; General Assembly</a:t>
            </a:r>
            <a:br>
              <a:rPr lang="en-US" altLang="ja-JP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(Japanese Academy of Maxillofacial Implants)</a:t>
            </a:r>
            <a:r>
              <a:rPr lang="ja-JP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br>
              <a:rPr lang="en-US" altLang="ja-JP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Disclosure</a:t>
            </a:r>
            <a:br>
              <a:rPr lang="en-US" altLang="ja-JP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da-DK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November 29 (Sat.) - 30 (Sun.), 2025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First Author Name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：○○　○○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 have no COI to disclose</a:t>
            </a:r>
            <a:b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for this presentation.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1596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7504" y="360040"/>
            <a:ext cx="8784976" cy="3933056"/>
          </a:xfrm>
        </p:spPr>
        <p:txBody>
          <a:bodyPr>
            <a:noAutofit/>
          </a:bodyPr>
          <a:lstStyle/>
          <a:p>
            <a:r>
              <a:rPr lang="en-US" altLang="zh-CN" sz="2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23rd Asia Pacific Implant Society Conference (APISCON) &amp; General Assembly</a:t>
            </a:r>
            <a:br>
              <a:rPr lang="en-US" altLang="zh-CN" sz="2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zh-CN" sz="2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(Japanese Academy of Maxillofacial Implants)</a:t>
            </a:r>
            <a:r>
              <a:rPr lang="ja-JP" altLang="en-US" sz="2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br>
              <a:rPr lang="en-US" altLang="ja-JP" sz="2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zh-CN" sz="2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Disclosure</a:t>
            </a:r>
            <a:br>
              <a:rPr lang="en-US" altLang="zh-CN" sz="2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zh-CN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da-DK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November 29 (Sat.) - 30 (Sun.), 2025</a:t>
            </a:r>
            <a:br>
              <a:rPr lang="en-US" altLang="zh-CN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zh-CN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zh-CN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First Author Name</a:t>
            </a:r>
            <a:r>
              <a:rPr lang="zh-CN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：○○　○○</a:t>
            </a:r>
            <a:br>
              <a:rPr lang="zh-CN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zh-CN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zh-CN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 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disclosure for this presentation is as follows: </a:t>
            </a:r>
            <a:endParaRPr kumimoji="1" lang="ja-JP" altLang="en-US" sz="2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3528" y="4648487"/>
            <a:ext cx="882047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Name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：○○　○○</a:t>
            </a:r>
            <a:b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Stock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Amount (Company or Organization)</a:t>
            </a:r>
            <a:b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Reward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 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JPY (○○Pharmaceutical Company)</a:t>
            </a:r>
            <a:b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Lecture fee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JPY (○○ Medical Company)</a:t>
            </a:r>
            <a:b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Scholarship donation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JPY (○○Corporation)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</a:t>
            </a:r>
            <a:endParaRPr kumimoji="1" lang="ja-JP" altLang="en-US" sz="2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224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177</Words>
  <Application>Microsoft Office PowerPoint</Application>
  <PresentationFormat>画面に合わせる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Meiryo UI</vt:lpstr>
      <vt:lpstr>Arial</vt:lpstr>
      <vt:lpstr>Calibri</vt:lpstr>
      <vt:lpstr>Office ​​テーマ</vt:lpstr>
      <vt:lpstr>The 23rd Asia Pacific Implant Society Conference (APISCON) &amp; General Assembly  (Japanese Academy of Maxillofacial Implants)  Conflict of Interest Disclosure  November 29 (Sat.) - 30 (Sun.), 2025  First Author Name：○○　○○  We have no COI to disclose  for this presentation.  </vt:lpstr>
      <vt:lpstr>The 23rd Asia Pacific Implant Society Conference (APISCON) &amp; General Assembly (Japanese Academy of Maxillofacial Implants)  Conflict of Interest Disclosure  November 29 (Sat.) - 30 (Sun.), 2025  First Author Name：○○　○○  COI disclosure for this presentation is as follows: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kyushu-staff03</dc:creator>
  <cp:lastModifiedBy>藤川 ユカ</cp:lastModifiedBy>
  <cp:revision>28</cp:revision>
  <cp:lastPrinted>2023-03-06T06:03:17Z</cp:lastPrinted>
  <dcterms:created xsi:type="dcterms:W3CDTF">2014-08-27T01:14:24Z</dcterms:created>
  <dcterms:modified xsi:type="dcterms:W3CDTF">2025-06-17T04:10:06Z</dcterms:modified>
</cp:coreProperties>
</file>