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1" autoAdjust="0"/>
    <p:restoredTop sz="96190" autoAdjust="0"/>
  </p:normalViewPr>
  <p:slideViewPr>
    <p:cSldViewPr snapToGrid="0">
      <p:cViewPr varScale="1">
        <p:scale>
          <a:sx n="123" d="100"/>
          <a:sy n="123" d="100"/>
        </p:scale>
        <p:origin x="408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183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FCF13-77F8-490C-9427-F84CFBB485DE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BAAFF-000E-4D6E-97D3-0E896D755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736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BAAFF-000E-4D6E-97D3-0E896D75557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698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BAAFF-000E-4D6E-97D3-0E896D75557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19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899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958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191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301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356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259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403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982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205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12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161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CF6F6-48D5-438B-864A-4123869984C0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244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47926" y="1019176"/>
            <a:ext cx="7343775" cy="3114675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ja-JP" altLang="en-US" sz="2700" dirty="0">
                <a:latin typeface="MS Gothic" panose="020B0609070205080204" pitchFamily="49" charset="-128"/>
                <a:ea typeface="MS Gothic" panose="020B0609070205080204" pitchFamily="49" charset="-128"/>
              </a:rPr>
              <a:t>（公社）日本口腔インプラント学会</a:t>
            </a:r>
            <a:br>
              <a:rPr lang="en-US" altLang="ja-JP" sz="2700" dirty="0">
                <a:latin typeface="MS Gothic" panose="020B0609070205080204" pitchFamily="49" charset="-128"/>
                <a:ea typeface="MS Gothic" panose="020B0609070205080204" pitchFamily="49" charset="-128"/>
              </a:rPr>
            </a:br>
            <a:r>
              <a:rPr lang="ja-JP" altLang="en-US" sz="2700">
                <a:latin typeface="MS Gothic" panose="020B0609070205080204" pitchFamily="49" charset="-128"/>
                <a:ea typeface="MS Gothic" panose="020B0609070205080204" pitchFamily="49" charset="-128"/>
              </a:rPr>
              <a:t>第</a:t>
            </a:r>
            <a:r>
              <a:rPr lang="en-US" altLang="ja-JP" sz="2700" dirty="0">
                <a:latin typeface="MS Gothic" panose="020B0609070205080204" pitchFamily="49" charset="-128"/>
                <a:ea typeface="MS Gothic" panose="020B0609070205080204" pitchFamily="49" charset="-128"/>
              </a:rPr>
              <a:t>45</a:t>
            </a:r>
            <a:r>
              <a:rPr lang="ja-JP" altLang="en-US" sz="2700">
                <a:latin typeface="MS Gothic" panose="020B0609070205080204" pitchFamily="49" charset="-128"/>
                <a:ea typeface="MS Gothic" panose="020B0609070205080204" pitchFamily="49" charset="-128"/>
              </a:rPr>
              <a:t>回</a:t>
            </a:r>
            <a:r>
              <a:rPr lang="ja-JP" altLang="en-US" sz="2700" dirty="0">
                <a:latin typeface="MS Gothic" panose="020B0609070205080204" pitchFamily="49" charset="-128"/>
                <a:ea typeface="MS Gothic" panose="020B0609070205080204" pitchFamily="49" charset="-128"/>
              </a:rPr>
              <a:t>近畿・北陸支部学術大会</a:t>
            </a:r>
            <a:br>
              <a:rPr lang="en-US" altLang="ja-JP" sz="2700" dirty="0">
                <a:latin typeface="MS Gothic" panose="020B0609070205080204" pitchFamily="49" charset="-128"/>
                <a:ea typeface="MS Gothic" panose="020B0609070205080204" pitchFamily="49" charset="-128"/>
              </a:rPr>
            </a:br>
            <a:br>
              <a:rPr lang="en-US" altLang="ja-JP" sz="2700" dirty="0">
                <a:latin typeface="MS Gothic" panose="020B0609070205080204" pitchFamily="49" charset="-128"/>
                <a:ea typeface="MS Gothic" panose="020B0609070205080204" pitchFamily="49" charset="-128"/>
              </a:rPr>
            </a:br>
            <a:r>
              <a:rPr lang="ja-JP" altLang="en-US" sz="2700" dirty="0">
                <a:latin typeface="MS Gothic" panose="020B0609070205080204" pitchFamily="49" charset="-128"/>
                <a:ea typeface="MS Gothic" panose="020B0609070205080204" pitchFamily="49" charset="-128"/>
              </a:rPr>
              <a:t>利益相反（ＣＯＩ）開示</a:t>
            </a:r>
            <a:br>
              <a:rPr lang="en-US" altLang="ja-JP" sz="2700" dirty="0">
                <a:latin typeface="MS Gothic" panose="020B0609070205080204" pitchFamily="49" charset="-128"/>
                <a:ea typeface="MS Gothic" panose="020B0609070205080204" pitchFamily="49" charset="-128"/>
              </a:rPr>
            </a:br>
            <a:r>
              <a:rPr lang="ja-JP" altLang="en-US" sz="2700" dirty="0">
                <a:latin typeface="MS Gothic" panose="020B0609070205080204" pitchFamily="49" charset="-128"/>
                <a:ea typeface="MS Gothic" panose="020B0609070205080204" pitchFamily="49" charset="-128"/>
              </a:rPr>
              <a:t>　　年　　月　　日</a:t>
            </a:r>
            <a:br>
              <a:rPr lang="en-US" altLang="ja-JP" sz="2700" dirty="0">
                <a:latin typeface="MS Gothic" panose="020B0609070205080204" pitchFamily="49" charset="-128"/>
                <a:ea typeface="MS Gothic" panose="020B0609070205080204" pitchFamily="49" charset="-128"/>
              </a:rPr>
            </a:br>
            <a:br>
              <a:rPr lang="en-US" altLang="ja-JP" sz="2700" dirty="0">
                <a:latin typeface="MS Gothic" panose="020B0609070205080204" pitchFamily="49" charset="-128"/>
                <a:ea typeface="MS Gothic" panose="020B0609070205080204" pitchFamily="49" charset="-128"/>
              </a:rPr>
            </a:br>
            <a:r>
              <a:rPr lang="ja-JP" altLang="en-US" sz="2700" dirty="0">
                <a:latin typeface="MS Gothic" panose="020B0609070205080204" pitchFamily="49" charset="-128"/>
                <a:ea typeface="MS Gothic" panose="020B0609070205080204" pitchFamily="49" charset="-128"/>
              </a:rPr>
              <a:t>　　　　　　　　　　　　　　　　　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324101" y="4429126"/>
            <a:ext cx="7591425" cy="1495425"/>
          </a:xfrm>
        </p:spPr>
        <p:txBody>
          <a:bodyPr anchor="ctr">
            <a:normAutofit/>
          </a:bodyPr>
          <a:lstStyle/>
          <a:p>
            <a:r>
              <a:rPr lang="ja-JP" altLang="en-US" sz="2700" dirty="0">
                <a:latin typeface="MS Gothic" panose="020B0609070205080204" pitchFamily="49" charset="-128"/>
                <a:ea typeface="MS Gothic" panose="020B0609070205080204" pitchFamily="49" charset="-128"/>
              </a:rPr>
              <a:t>本演題に関して、発表者の開示すべき</a:t>
            </a:r>
            <a:endParaRPr lang="en-US" altLang="ja-JP" sz="27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endParaRPr lang="en-US" altLang="ja-JP" sz="105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ja-JP" altLang="en-US" sz="2700" dirty="0">
                <a:latin typeface="MS Gothic" panose="020B0609070205080204" pitchFamily="49" charset="-128"/>
                <a:ea typeface="MS Gothic" panose="020B0609070205080204" pitchFamily="49" charset="-128"/>
              </a:rPr>
              <a:t>利益相反状態はありません。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890493" y="3412166"/>
            <a:ext cx="521594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700" dirty="0">
                <a:latin typeface="MS Gothic" panose="020B0609070205080204" pitchFamily="49" charset="-128"/>
                <a:ea typeface="MS Gothic" panose="020B0609070205080204" pitchFamily="49" charset="-128"/>
              </a:rPr>
              <a:t>筆頭発表者氏名：</a:t>
            </a:r>
          </a:p>
        </p:txBody>
      </p:sp>
    </p:spTree>
    <p:extLst>
      <p:ext uri="{BB962C8B-B14F-4D97-AF65-F5344CB8AC3E}">
        <p14:creationId xmlns:p14="http://schemas.microsoft.com/office/powerpoint/2010/main" val="4011182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2364347" y="784513"/>
            <a:ext cx="7476186" cy="2086378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ja-JP" altLang="en-US" sz="2250" dirty="0">
                <a:latin typeface="MS Gothic" panose="020B0609070205080204" pitchFamily="49" charset="-128"/>
                <a:ea typeface="MS Gothic" panose="020B0609070205080204" pitchFamily="49" charset="-128"/>
              </a:rPr>
              <a:t>（公社）日本口腔インプラント学会</a:t>
            </a:r>
            <a:br>
              <a:rPr lang="en-US" altLang="ja-JP" sz="2250" dirty="0">
                <a:latin typeface="MS Gothic" panose="020B0609070205080204" pitchFamily="49" charset="-128"/>
                <a:ea typeface="MS Gothic" panose="020B0609070205080204" pitchFamily="49" charset="-128"/>
              </a:rPr>
            </a:br>
            <a:r>
              <a:rPr lang="ja-JP" altLang="en-US" sz="2250">
                <a:latin typeface="MS Gothic" panose="020B0609070205080204" pitchFamily="49" charset="-128"/>
                <a:ea typeface="MS Gothic" panose="020B0609070205080204" pitchFamily="49" charset="-128"/>
              </a:rPr>
              <a:t>第</a:t>
            </a:r>
            <a:r>
              <a:rPr lang="en-US" altLang="ja-JP" sz="2250">
                <a:latin typeface="MS Gothic" panose="020B0609070205080204" pitchFamily="49" charset="-128"/>
                <a:ea typeface="MS Gothic" panose="020B0609070205080204" pitchFamily="49" charset="-128"/>
              </a:rPr>
              <a:t>45</a:t>
            </a:r>
            <a:r>
              <a:rPr lang="ja-JP" altLang="en-US" sz="2250">
                <a:latin typeface="MS Gothic" panose="020B0609070205080204" pitchFamily="49" charset="-128"/>
                <a:ea typeface="MS Gothic" panose="020B0609070205080204" pitchFamily="49" charset="-128"/>
              </a:rPr>
              <a:t>回近畿・北陸支部学術</a:t>
            </a:r>
            <a:r>
              <a:rPr lang="ja-JP" altLang="en-US" sz="2250" dirty="0">
                <a:latin typeface="MS Gothic" panose="020B0609070205080204" pitchFamily="49" charset="-128"/>
                <a:ea typeface="MS Gothic" panose="020B0609070205080204" pitchFamily="49" charset="-128"/>
              </a:rPr>
              <a:t>大会</a:t>
            </a:r>
            <a:br>
              <a:rPr lang="en-US" altLang="ja-JP" sz="2250" dirty="0">
                <a:latin typeface="MS Gothic" panose="020B0609070205080204" pitchFamily="49" charset="-128"/>
                <a:ea typeface="MS Gothic" panose="020B0609070205080204" pitchFamily="49" charset="-128"/>
              </a:rPr>
            </a:br>
            <a:br>
              <a:rPr lang="en-US" altLang="ja-JP" sz="1350" dirty="0">
                <a:latin typeface="MS Gothic" panose="020B0609070205080204" pitchFamily="49" charset="-128"/>
                <a:ea typeface="MS Gothic" panose="020B0609070205080204" pitchFamily="49" charset="-128"/>
              </a:rPr>
            </a:br>
            <a:r>
              <a:rPr lang="ja-JP" altLang="en-US" sz="2250" dirty="0">
                <a:latin typeface="MS Gothic" panose="020B0609070205080204" pitchFamily="49" charset="-128"/>
                <a:ea typeface="MS Gothic" panose="020B0609070205080204" pitchFamily="49" charset="-128"/>
              </a:rPr>
              <a:t>利益相反（ＣＯＩ）開示</a:t>
            </a:r>
            <a:br>
              <a:rPr lang="en-US" altLang="ja-JP" sz="2250" dirty="0">
                <a:latin typeface="MS Gothic" panose="020B0609070205080204" pitchFamily="49" charset="-128"/>
                <a:ea typeface="MS Gothic" panose="020B0609070205080204" pitchFamily="49" charset="-128"/>
              </a:rPr>
            </a:br>
            <a:r>
              <a:rPr lang="ja-JP" altLang="en-US" sz="2250" dirty="0">
                <a:latin typeface="MS Gothic" panose="020B0609070205080204" pitchFamily="49" charset="-128"/>
                <a:ea typeface="MS Gothic" panose="020B0609070205080204" pitchFamily="49" charset="-128"/>
              </a:rPr>
              <a:t>　　年　　月　　日</a:t>
            </a:r>
            <a:br>
              <a:rPr lang="en-US" altLang="ja-JP" sz="2250" dirty="0">
                <a:latin typeface="MS Gothic" panose="020B0609070205080204" pitchFamily="49" charset="-128"/>
                <a:ea typeface="MS Gothic" panose="020B0609070205080204" pitchFamily="49" charset="-128"/>
              </a:rPr>
            </a:br>
            <a:br>
              <a:rPr lang="en-US" altLang="ja-JP" sz="1350" dirty="0">
                <a:latin typeface="MS Gothic" panose="020B0609070205080204" pitchFamily="49" charset="-128"/>
                <a:ea typeface="MS Gothic" panose="020B0609070205080204" pitchFamily="49" charset="-128"/>
              </a:rPr>
            </a:br>
            <a:endParaRPr lang="ja-JP" altLang="en-US" sz="225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2451279" y="3838577"/>
            <a:ext cx="7389254" cy="2091677"/>
          </a:xfrm>
          <a:ln>
            <a:solidFill>
              <a:schemeClr val="tx1"/>
            </a:solidFill>
          </a:ln>
        </p:spPr>
        <p:txBody>
          <a:bodyPr vert="horz" lIns="91440" tIns="108000" rIns="91440" bIns="45720" rtlCol="0">
            <a:normAutofit/>
          </a:bodyPr>
          <a:lstStyle/>
          <a:p>
            <a:pPr algn="l"/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・該当者氏名：</a:t>
            </a:r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l"/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・該当事項：企業・組織や団体名</a:t>
            </a:r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l"/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　</a:t>
            </a:r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endParaRPr kumimoji="1"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66976" y="2891673"/>
            <a:ext cx="72866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700" dirty="0">
                <a:latin typeface="MS Gothic" panose="020B0609070205080204" pitchFamily="49" charset="-128"/>
                <a:ea typeface="MS Gothic" panose="020B0609070205080204" pitchFamily="49" charset="-128"/>
              </a:rPr>
              <a:t>本演題に関して、発表者の開示すべき</a:t>
            </a:r>
            <a:endParaRPr lang="en-US" altLang="ja-JP" sz="27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ctr"/>
            <a:r>
              <a:rPr lang="ja-JP" altLang="en-US" sz="2700" dirty="0">
                <a:latin typeface="MS Gothic" panose="020B0609070205080204" pitchFamily="49" charset="-128"/>
                <a:ea typeface="MS Gothic" panose="020B0609070205080204" pitchFamily="49" charset="-128"/>
              </a:rPr>
              <a:t>利益相反状態は下記の通りです。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276860" y="2357655"/>
            <a:ext cx="4211392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50" dirty="0">
                <a:latin typeface="MS Gothic" panose="020B0609070205080204" pitchFamily="49" charset="-128"/>
                <a:ea typeface="MS Gothic" panose="020B0609070205080204" pitchFamily="49" charset="-128"/>
              </a:rPr>
              <a:t>筆頭発表者氏名：</a:t>
            </a:r>
          </a:p>
        </p:txBody>
      </p:sp>
    </p:spTree>
    <p:extLst>
      <p:ext uri="{BB962C8B-B14F-4D97-AF65-F5344CB8AC3E}">
        <p14:creationId xmlns:p14="http://schemas.microsoft.com/office/powerpoint/2010/main" val="1971156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247</TotalTime>
  <Words>118</Words>
  <Application>Microsoft Macintosh PowerPoint</Application>
  <PresentationFormat>ワイド画面</PresentationFormat>
  <Paragraphs>14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MS Gothic</vt:lpstr>
      <vt:lpstr>Arial</vt:lpstr>
      <vt:lpstr>Calibri</vt:lpstr>
      <vt:lpstr>Calibri Light</vt:lpstr>
      <vt:lpstr>Office 2013 - 2022 テーマ</vt:lpstr>
      <vt:lpstr>（公社）日本口腔インプラント学会 第45回近畿・北陸支部学術大会  利益相反（ＣＯＩ）開示 　　年　　月　　日  　　　　　　　　　　　　　　　　　</vt:lpstr>
      <vt:lpstr>（公社）日本口腔インプラント学会 第45回近畿・北陸支部学術大会  利益相反（ＣＯＩ）開示 　　年　　月　　日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（公社）日本口腔インプラント学会 第＊＊回総会・学術大会  利益相反（ＣＯＩ）開示 ＊＊年＊＊月＊＊日</dc:title>
  <dc:creator>JSOI</dc:creator>
  <cp:lastModifiedBy>吉田 颯祐</cp:lastModifiedBy>
  <cp:revision>26</cp:revision>
  <cp:lastPrinted>2015-09-11T06:50:23Z</cp:lastPrinted>
  <dcterms:created xsi:type="dcterms:W3CDTF">2014-10-16T06:50:28Z</dcterms:created>
  <dcterms:modified xsi:type="dcterms:W3CDTF">2025-04-17T07:35:45Z</dcterms:modified>
</cp:coreProperties>
</file>