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1" autoAdjust="0"/>
    <p:restoredTop sz="96190" autoAdjust="0"/>
  </p:normalViewPr>
  <p:slideViewPr>
    <p:cSldViewPr snapToGrid="0">
      <p:cViewPr varScale="1">
        <p:scale>
          <a:sx n="113" d="100"/>
          <a:sy n="113" d="100"/>
        </p:scale>
        <p:origin x="456" y="9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89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95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19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30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35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25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40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98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20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12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161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24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447926" y="1019176"/>
            <a:ext cx="7343775" cy="3114675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（公社）日本口腔インプラント学会</a:t>
            </a:r>
            <a:br>
              <a:rPr lang="en-US" altLang="ja-JP" sz="270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第</a:t>
            </a:r>
            <a:r>
              <a:rPr lang="en-US" altLang="ja-JP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46</a:t>
            </a:r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回近畿・北陸支部学術大会</a:t>
            </a:r>
            <a:br>
              <a:rPr lang="en-US" altLang="ja-JP" sz="270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br>
              <a:rPr lang="en-US" altLang="ja-JP" sz="270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利益相反（ＣＯＩ）開示</a:t>
            </a:r>
            <a:br>
              <a:rPr lang="en-US" altLang="ja-JP" sz="270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　　年　　月　　日</a:t>
            </a:r>
            <a:br>
              <a:rPr lang="en-US" altLang="ja-JP" sz="270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br>
              <a:rPr lang="en-US" altLang="ja-JP" sz="270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　　　　　　　　　　　　　　　　　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24101" y="4429126"/>
            <a:ext cx="7591425" cy="1495425"/>
          </a:xfrm>
        </p:spPr>
        <p:txBody>
          <a:bodyPr anchor="ctr">
            <a:normAutofit/>
          </a:bodyPr>
          <a:lstStyle/>
          <a:p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本演題に関して、発表者の開示すべき</a:t>
            </a:r>
            <a:endParaRPr lang="en-US" altLang="ja-JP" sz="27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endParaRPr lang="en-US" altLang="ja-JP" sz="105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利益相反状態はありません。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890493" y="3412166"/>
            <a:ext cx="52159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2364347" y="784513"/>
            <a:ext cx="7476186" cy="2086378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250" dirty="0">
                <a:latin typeface="MS Gothic" panose="020B0609070205080204" pitchFamily="49" charset="-128"/>
                <a:ea typeface="MS Gothic" panose="020B0609070205080204" pitchFamily="49" charset="-128"/>
              </a:rPr>
              <a:t>（公社）日本口腔インプラント学会</a:t>
            </a:r>
            <a:br>
              <a:rPr lang="en-US" altLang="ja-JP" sz="225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2250" dirty="0">
                <a:latin typeface="MS Gothic" panose="020B0609070205080204" pitchFamily="49" charset="-128"/>
                <a:ea typeface="MS Gothic" panose="020B0609070205080204" pitchFamily="49" charset="-128"/>
              </a:rPr>
              <a:t>第</a:t>
            </a:r>
            <a:r>
              <a:rPr lang="en-US" altLang="ja-JP" sz="2250">
                <a:latin typeface="MS Gothic" panose="020B0609070205080204" pitchFamily="49" charset="-128"/>
                <a:ea typeface="MS Gothic" panose="020B0609070205080204" pitchFamily="49" charset="-128"/>
              </a:rPr>
              <a:t>46</a:t>
            </a:r>
            <a:r>
              <a:rPr lang="ja-JP" altLang="en-US" sz="2250">
                <a:latin typeface="MS Gothic" panose="020B0609070205080204" pitchFamily="49" charset="-128"/>
                <a:ea typeface="MS Gothic" panose="020B0609070205080204" pitchFamily="49" charset="-128"/>
              </a:rPr>
              <a:t>回</a:t>
            </a:r>
            <a:r>
              <a:rPr lang="ja-JP" altLang="en-US" sz="2250" dirty="0">
                <a:latin typeface="MS Gothic" panose="020B0609070205080204" pitchFamily="49" charset="-128"/>
                <a:ea typeface="MS Gothic" panose="020B0609070205080204" pitchFamily="49" charset="-128"/>
              </a:rPr>
              <a:t>近畿・北陸支部学術大会</a:t>
            </a:r>
            <a:br>
              <a:rPr lang="en-US" altLang="ja-JP" sz="225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br>
              <a:rPr lang="en-US" altLang="ja-JP" sz="135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2250" dirty="0">
                <a:latin typeface="MS Gothic" panose="020B0609070205080204" pitchFamily="49" charset="-128"/>
                <a:ea typeface="MS Gothic" panose="020B0609070205080204" pitchFamily="49" charset="-128"/>
              </a:rPr>
              <a:t>利益相反（ＣＯＩ）開示</a:t>
            </a:r>
            <a:br>
              <a:rPr lang="en-US" altLang="ja-JP" sz="225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2250" dirty="0">
                <a:latin typeface="MS Gothic" panose="020B0609070205080204" pitchFamily="49" charset="-128"/>
                <a:ea typeface="MS Gothic" panose="020B0609070205080204" pitchFamily="49" charset="-128"/>
              </a:rPr>
              <a:t>　　年　　月　　日</a:t>
            </a:r>
            <a:br>
              <a:rPr lang="en-US" altLang="ja-JP" sz="225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br>
              <a:rPr lang="en-US" altLang="ja-JP" sz="1350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endParaRPr lang="ja-JP" altLang="en-US" sz="225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451279" y="3838577"/>
            <a:ext cx="7389254" cy="2091677"/>
          </a:xfrm>
          <a:ln>
            <a:solidFill>
              <a:schemeClr val="tx1"/>
            </a:solidFill>
          </a:ln>
        </p:spPr>
        <p:txBody>
          <a:bodyPr vert="horz" lIns="91440" tIns="108000" rIns="91440" bIns="45720" rtlCol="0">
            <a:normAutofit/>
          </a:bodyPr>
          <a:lstStyle/>
          <a:p>
            <a:pPr algn="l"/>
            <a:r>
              <a:rPr lang="ja-JP" altLang="en-US" dirty="0">
                <a:latin typeface="MS Gothic" panose="020B0609070205080204" pitchFamily="49" charset="-128"/>
                <a:ea typeface="MS Gothic" panose="020B0609070205080204" pitchFamily="49" charset="-128"/>
              </a:rPr>
              <a:t>・該当者氏名：</a:t>
            </a:r>
            <a:endParaRPr lang="en-US" altLang="ja-JP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l"/>
            <a:r>
              <a:rPr lang="ja-JP" altLang="en-US" dirty="0">
                <a:latin typeface="MS Gothic" panose="020B0609070205080204" pitchFamily="49" charset="-128"/>
                <a:ea typeface="MS Gothic" panose="020B0609070205080204" pitchFamily="49" charset="-128"/>
              </a:rPr>
              <a:t>・該当事項：企業・組織や団体名</a:t>
            </a:r>
            <a:endParaRPr lang="en-US" altLang="ja-JP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l"/>
            <a:r>
              <a:rPr lang="ja-JP" altLang="en-US" dirty="0">
                <a:latin typeface="MS Gothic" panose="020B0609070205080204" pitchFamily="49" charset="-128"/>
                <a:ea typeface="MS Gothic" panose="020B0609070205080204" pitchFamily="49" charset="-128"/>
              </a:rPr>
              <a:t>　</a:t>
            </a:r>
            <a:endParaRPr lang="en-US" altLang="ja-JP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endParaRPr kumimoji="1" lang="en-US" altLang="ja-JP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endParaRPr lang="en-US" altLang="ja-JP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66976" y="2891673"/>
            <a:ext cx="728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本演題に関して、発表者の開示すべき</a:t>
            </a:r>
            <a:endParaRPr lang="en-US" altLang="ja-JP" sz="27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ctr"/>
            <a:r>
              <a:rPr lang="ja-JP" altLang="en-US" sz="2700" dirty="0">
                <a:latin typeface="MS Gothic" panose="020B0609070205080204" pitchFamily="49" charset="-128"/>
                <a:ea typeface="MS Gothic" panose="020B0609070205080204" pitchFamily="49" charset="-128"/>
              </a:rPr>
              <a:t>利益相反状態は下記の通りです。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276860" y="2357655"/>
            <a:ext cx="4211392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50" dirty="0">
                <a:latin typeface="MS Gothic" panose="020B0609070205080204" pitchFamily="49" charset="-128"/>
                <a:ea typeface="MS Gothic" panose="020B0609070205080204" pitchFamily="49" charset="-128"/>
              </a:rPr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247</TotalTime>
  <Words>118</Words>
  <Application>Microsoft Office PowerPoint</Application>
  <PresentationFormat>ワイド画面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Office 2013 - 2022 テーマ</vt:lpstr>
      <vt:lpstr>（公社）日本口腔インプラント学会 第46回近畿・北陸支部学術大会  利益相反（ＣＯＩ）開示 　　年　　月　　日  　　　　　　　　　　　　　　　　　</vt:lpstr>
      <vt:lpstr>（公社）日本口腔インプラント学会 第46回近畿・北陸支部学術大会  利益相反（ＣＯＩ）開示 　　年　　月　　日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吉田 颯祐</cp:lastModifiedBy>
  <cp:revision>27</cp:revision>
  <cp:lastPrinted>2015-09-11T06:50:23Z</cp:lastPrinted>
  <dcterms:created xsi:type="dcterms:W3CDTF">2014-10-16T06:50:28Z</dcterms:created>
  <dcterms:modified xsi:type="dcterms:W3CDTF">2026-06-01T08:41:20Z</dcterms:modified>
</cp:coreProperties>
</file>