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6327" autoAdjust="0"/>
  </p:normalViewPr>
  <p:slideViewPr>
    <p:cSldViewPr>
      <p:cViewPr varScale="1">
        <p:scale>
          <a:sx n="123" d="100"/>
          <a:sy n="123" d="100"/>
        </p:scale>
        <p:origin x="186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若手口腔</a:t>
            </a:r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外科医交流会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</a:t>
            </a: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反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36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年●月●日（ ● ）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利益相反状態はありません。</a:t>
            </a: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若手口腔</a:t>
            </a:r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外科医交流会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年●月●日（ ● ）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利益相反状態は下記の通りです。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・該当者氏名：○○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・該当事項：金額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企業、組織や団体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・報酬額：○万円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製薬株式会社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・講演料：○万円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医療機器株式会社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・奨学寄附金：○万円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以上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161</Words>
  <Application>Microsoft Macintosh PowerPoint</Application>
  <PresentationFormat>画面に合わせる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Meiryo UI</vt:lpstr>
      <vt:lpstr>Arial</vt:lpstr>
      <vt:lpstr>Calibri</vt:lpstr>
      <vt:lpstr>Office ​​テーマ</vt:lpstr>
      <vt:lpstr>若手口腔外科医交流会 利益相反(COI)開示  2023年●月●日（ ● ）  筆頭発表者氏名：○○　○○  本演題に関して、発表者の開示すべき 利益相反状態はありません。</vt:lpstr>
      <vt:lpstr>若手口腔外科医交流会 利益相反(COI)開示  2023年●月●日（ ● ） 筆頭発表者氏名：○○　○○ 本演題に関して、発表者の開示すべき 利益相反状態は下記の通りです。  ・該当者氏名：○○　○○ ・該当事項：金額(企業、組織や団体) ・報酬額：○万円(○○製薬株式会社) ・講演料：○万円(○○医療機器株式会社) ・奨学寄附金：○万円(○○株式会社) 　　　　　　　　　　　　　　　　　　　　　　　　　　　　　　以上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吉田 颯祐</cp:lastModifiedBy>
  <cp:revision>17</cp:revision>
  <cp:lastPrinted>2019-05-28T03:23:48Z</cp:lastPrinted>
  <dcterms:created xsi:type="dcterms:W3CDTF">2014-08-27T01:14:24Z</dcterms:created>
  <dcterms:modified xsi:type="dcterms:W3CDTF">2023-07-21T02:32:00Z</dcterms:modified>
</cp:coreProperties>
</file>