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751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3rd Academic Meeting of the Young Oral and Maxillofacial Surgeons Exchange Meeting</a:t>
            </a: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(Japan Society of Oral and Maxillofacial Surgeons)</a:t>
            </a:r>
            <a:r>
              <a:rPr lang="ja-JP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May 10</a:t>
            </a:r>
            <a:r>
              <a:rPr lang="en-US" altLang="ja-JP" sz="28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(Sat.) - 11</a:t>
            </a:r>
            <a:r>
              <a:rPr lang="en-US" altLang="ja-JP" sz="28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(Sun.), 2025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 have no COI to disclose</a:t>
            </a:r>
            <a:b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for this presentation.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360040"/>
            <a:ext cx="8784976" cy="3933056"/>
          </a:xfrm>
        </p:spPr>
        <p:txBody>
          <a:bodyPr>
            <a:noAutofit/>
          </a:bodyPr>
          <a:lstStyle/>
          <a:p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3rd Academic Meeting of the Young Oral and Maxillofacial Surgeons Exchange Meeting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(Japan Society of Oral and Maxillofacial Surgeons)</a:t>
            </a:r>
            <a:r>
              <a:rPr lang="ja-JP" altLang="en-US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br>
              <a:rPr lang="en-US" altLang="ja-JP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May 10 (Sat.) - 11 (Sun.), 2025</a:t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disclosure for this presentation is as follows: </a:t>
            </a:r>
            <a:endParaRPr kumimoji="1" lang="ja-JP" altLang="en-US" sz="2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4648487"/>
            <a:ext cx="88204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Stock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Amount (Company or Organization)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Reward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(○○Pharmaceutical Company)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Lecture fee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 Medical Company)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Scholarship donation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(○○Corporation)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kumimoji="1"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180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The 3rd Academic Meeting of the Young Oral and Maxillofacial Surgeons Exchange Meeting (Japan Society of Oral and Maxillofacial Surgeons)  Conflict of Interest Disclosure  May 10 (Sat.) - 11 (Sun.), 2025  First Author Name：○○　○○  We have no COI to disclose  for this presentation.  </vt:lpstr>
      <vt:lpstr>The 3rd Academic Meeting of the Young Oral and Maxillofacial Surgeons Exchange Meeting (Japan Society of Oral and Maxillofacial Surgeons)  Conflict of Interest Disclosure  May 10 (Sat.) - 11 (Sun.), 2025  First Author Name：○○　○○  COI disclosure for this presentation is as follows: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ユカ 藤川</cp:lastModifiedBy>
  <cp:revision>26</cp:revision>
  <cp:lastPrinted>2023-03-06T06:03:17Z</cp:lastPrinted>
  <dcterms:created xsi:type="dcterms:W3CDTF">2014-08-27T01:14:24Z</dcterms:created>
  <dcterms:modified xsi:type="dcterms:W3CDTF">2025-01-09T07:13:31Z</dcterms:modified>
</cp:coreProperties>
</file>