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98" d="100"/>
          <a:sy n="98" d="100"/>
        </p:scale>
        <p:origin x="12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CD7D-D06E-5A47-A8FC-2E81E0B19E4D}" type="datetimeFigureOut">
              <a:rPr kumimoji="1" lang="ja-JP" altLang="en-US" smtClean="0"/>
              <a:t>2017/6/21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26EC-EF24-0644-83E5-8E60FC28C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92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CD7D-D06E-5A47-A8FC-2E81E0B19E4D}" type="datetimeFigureOut">
              <a:rPr kumimoji="1" lang="ja-JP" altLang="en-US" smtClean="0"/>
              <a:t>2017/6/21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26EC-EF24-0644-83E5-8E60FC28C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915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CD7D-D06E-5A47-A8FC-2E81E0B19E4D}" type="datetimeFigureOut">
              <a:rPr kumimoji="1" lang="ja-JP" altLang="en-US" smtClean="0"/>
              <a:t>2017/6/21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26EC-EF24-0644-83E5-8E60FC28C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967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CD7D-D06E-5A47-A8FC-2E81E0B19E4D}" type="datetimeFigureOut">
              <a:rPr kumimoji="1" lang="ja-JP" altLang="en-US" smtClean="0"/>
              <a:t>2017/6/21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26EC-EF24-0644-83E5-8E60FC28C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67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CD7D-D06E-5A47-A8FC-2E81E0B19E4D}" type="datetimeFigureOut">
              <a:rPr kumimoji="1" lang="ja-JP" altLang="en-US" smtClean="0"/>
              <a:t>2017/6/21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26EC-EF24-0644-83E5-8E60FC28C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50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CD7D-D06E-5A47-A8FC-2E81E0B19E4D}" type="datetimeFigureOut">
              <a:rPr kumimoji="1" lang="ja-JP" altLang="en-US" smtClean="0"/>
              <a:t>2017/6/21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26EC-EF24-0644-83E5-8E60FC28C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2170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CD7D-D06E-5A47-A8FC-2E81E0B19E4D}" type="datetimeFigureOut">
              <a:rPr kumimoji="1" lang="ja-JP" altLang="en-US" smtClean="0"/>
              <a:t>2017/6/21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26EC-EF24-0644-83E5-8E60FC28C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115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CD7D-D06E-5A47-A8FC-2E81E0B19E4D}" type="datetimeFigureOut">
              <a:rPr kumimoji="1" lang="ja-JP" altLang="en-US" smtClean="0"/>
              <a:t>2017/6/21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26EC-EF24-0644-83E5-8E60FC28C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72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CD7D-D06E-5A47-A8FC-2E81E0B19E4D}" type="datetimeFigureOut">
              <a:rPr kumimoji="1" lang="ja-JP" altLang="en-US" smtClean="0"/>
              <a:t>2017/6/21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26EC-EF24-0644-83E5-8E60FC28C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6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CD7D-D06E-5A47-A8FC-2E81E0B19E4D}" type="datetimeFigureOut">
              <a:rPr kumimoji="1" lang="ja-JP" altLang="en-US" smtClean="0"/>
              <a:t>2017/6/21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26EC-EF24-0644-83E5-8E60FC28C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87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8CD7D-D06E-5A47-A8FC-2E81E0B19E4D}" type="datetimeFigureOut">
              <a:rPr kumimoji="1" lang="ja-JP" altLang="en-US" smtClean="0"/>
              <a:t>2017/6/21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526EC-EF24-0644-83E5-8E60FC28C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855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8CD7D-D06E-5A47-A8FC-2E81E0B19E4D}" type="datetimeFigureOut">
              <a:rPr kumimoji="1" lang="ja-JP" altLang="en-US" smtClean="0"/>
              <a:t>2017/6/21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526EC-EF24-0644-83E5-8E60FC28C1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902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3112" y="1453862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日本小児呼吸器学会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COI</a:t>
            </a:r>
            <a:r>
              <a:rPr lang="ja-JP" altLang="en-US" dirty="0" smtClean="0"/>
              <a:t>開示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8912" y="3209637"/>
            <a:ext cx="6400800" cy="662709"/>
          </a:xfrm>
        </p:spPr>
        <p:txBody>
          <a:bodyPr>
            <a:normAutofit/>
          </a:bodyPr>
          <a:lstStyle/>
          <a:p>
            <a:r>
              <a:rPr kumimoji="1" lang="ja-JP" altLang="en-US" sz="2400" i="1" dirty="0" smtClean="0">
                <a:solidFill>
                  <a:schemeClr val="tx1"/>
                </a:solidFill>
              </a:rPr>
              <a:t>発表者名（演者、共同演者）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：</a:t>
            </a:r>
            <a:r>
              <a:rPr lang="en-US" altLang="ja-JP" sz="2400" dirty="0" smtClean="0">
                <a:solidFill>
                  <a:schemeClr val="tx1"/>
                </a:solidFill>
              </a:rPr>
              <a:t>○○</a:t>
            </a:r>
            <a:r>
              <a:rPr lang="ja-JP" altLang="en-US" sz="2400" dirty="0" smtClean="0">
                <a:solidFill>
                  <a:schemeClr val="tx1"/>
                </a:solidFill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</a:rPr>
              <a:t>○○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0026" y="306339"/>
            <a:ext cx="6632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様式</a:t>
            </a:r>
            <a:r>
              <a:rPr kumimoji="1" lang="en-US" altLang="ja-JP" sz="2000" dirty="0" smtClean="0"/>
              <a:t>A</a:t>
            </a:r>
            <a:r>
              <a:rPr lang="ja-JP" altLang="en-US" sz="2000" dirty="0"/>
              <a:t>　</a:t>
            </a:r>
            <a:r>
              <a:rPr lang="ja-JP" altLang="en-US" sz="2000" dirty="0" smtClean="0"/>
              <a:t>学術集会口演発表時、申告すべき</a:t>
            </a:r>
            <a:r>
              <a:rPr lang="en-US" altLang="ja-JP" sz="2000" dirty="0" smtClean="0"/>
              <a:t>COI</a:t>
            </a:r>
            <a:r>
              <a:rPr lang="ja-JP" altLang="en-US" sz="2000" dirty="0" smtClean="0"/>
              <a:t>状態がない時</a:t>
            </a:r>
            <a:endParaRPr kumimoji="1" lang="ja-JP" altLang="en-US" sz="2000" dirty="0"/>
          </a:p>
        </p:txBody>
      </p:sp>
      <p:sp>
        <p:nvSpPr>
          <p:cNvPr id="6" name="正方形/長方形 5"/>
          <p:cNvSpPr/>
          <p:nvPr/>
        </p:nvSpPr>
        <p:spPr>
          <a:xfrm>
            <a:off x="534555" y="1255376"/>
            <a:ext cx="8089515" cy="26939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20026" y="4831270"/>
            <a:ext cx="64931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日本小児呼吸器学会の定める利益相反に関する</a:t>
            </a:r>
            <a:endParaRPr kumimoji="1" lang="en-US" altLang="ja-JP" sz="2400" dirty="0" smtClean="0"/>
          </a:p>
          <a:p>
            <a:pPr algn="ctr"/>
            <a:r>
              <a:rPr kumimoji="1" lang="ja-JP" altLang="en-US" sz="2400" dirty="0" smtClean="0"/>
              <a:t>開示事項はありません。</a:t>
            </a:r>
            <a:endParaRPr kumimoji="1" lang="ja-JP" altLang="en-US" sz="2400" dirty="0"/>
          </a:p>
        </p:txBody>
      </p:sp>
      <p:sp>
        <p:nvSpPr>
          <p:cNvPr id="8" name="正方形/長方形 7"/>
          <p:cNvSpPr/>
          <p:nvPr/>
        </p:nvSpPr>
        <p:spPr>
          <a:xfrm>
            <a:off x="299412" y="969048"/>
            <a:ext cx="8559800" cy="54014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916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3112" y="1453862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日本小児呼吸器学会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COI</a:t>
            </a:r>
            <a:r>
              <a:rPr lang="ja-JP" altLang="en-US" dirty="0" smtClean="0"/>
              <a:t>開示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8912" y="3209637"/>
            <a:ext cx="6400800" cy="662709"/>
          </a:xfrm>
        </p:spPr>
        <p:txBody>
          <a:bodyPr>
            <a:normAutofit/>
          </a:bodyPr>
          <a:lstStyle/>
          <a:p>
            <a:r>
              <a:rPr kumimoji="1" lang="ja-JP" altLang="en-US" sz="2400" i="1" dirty="0" smtClean="0">
                <a:solidFill>
                  <a:schemeClr val="tx1"/>
                </a:solidFill>
              </a:rPr>
              <a:t>発表者名（演者、共同演者）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：</a:t>
            </a:r>
            <a:r>
              <a:rPr lang="en-US" altLang="ja-JP" sz="2400" dirty="0" smtClean="0">
                <a:solidFill>
                  <a:schemeClr val="tx1"/>
                </a:solidFill>
              </a:rPr>
              <a:t>○○</a:t>
            </a:r>
            <a:r>
              <a:rPr lang="ja-JP" altLang="en-US" sz="2400" dirty="0" smtClean="0">
                <a:solidFill>
                  <a:schemeClr val="tx1"/>
                </a:solidFill>
              </a:rPr>
              <a:t>　</a:t>
            </a:r>
            <a:r>
              <a:rPr lang="en-US" altLang="ja-JP" sz="2400" dirty="0" smtClean="0">
                <a:solidFill>
                  <a:schemeClr val="tx1"/>
                </a:solidFill>
              </a:rPr>
              <a:t>○○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110030" y="306339"/>
            <a:ext cx="69101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 smtClean="0"/>
              <a:t>様式</a:t>
            </a:r>
            <a:r>
              <a:rPr kumimoji="1" lang="en-US" altLang="ja-JP" sz="2000" dirty="0" smtClean="0"/>
              <a:t>B</a:t>
            </a:r>
            <a:r>
              <a:rPr lang="ja-JP" altLang="en-US" sz="2000" dirty="0"/>
              <a:t>　</a:t>
            </a:r>
            <a:r>
              <a:rPr lang="ja-JP" altLang="en-US" sz="2000" dirty="0" smtClean="0"/>
              <a:t>学術集会口演発表時、申告すべき</a:t>
            </a:r>
            <a:r>
              <a:rPr lang="en-US" altLang="ja-JP" sz="2000" dirty="0" smtClean="0"/>
              <a:t>COI</a:t>
            </a:r>
            <a:r>
              <a:rPr lang="ja-JP" altLang="en-US" sz="2000" dirty="0" smtClean="0"/>
              <a:t>状態がある時</a:t>
            </a:r>
            <a:endParaRPr kumimoji="1" lang="ja-JP" altLang="en-US" sz="2000" dirty="0"/>
          </a:p>
        </p:txBody>
      </p:sp>
      <p:sp>
        <p:nvSpPr>
          <p:cNvPr id="6" name="正方形/長方形 5"/>
          <p:cNvSpPr/>
          <p:nvPr/>
        </p:nvSpPr>
        <p:spPr>
          <a:xfrm>
            <a:off x="534555" y="1255376"/>
            <a:ext cx="8089515" cy="26939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69615" y="4642573"/>
            <a:ext cx="660477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/>
              <a:t>日本小児呼吸器学会の定める利益相反に関する</a:t>
            </a:r>
            <a:endParaRPr kumimoji="1" lang="en-US" altLang="ja-JP" sz="2400" dirty="0" smtClean="0"/>
          </a:p>
          <a:p>
            <a:pPr algn="ctr"/>
            <a:r>
              <a:rPr kumimoji="1" lang="ja-JP" altLang="en-US" sz="2400" dirty="0" smtClean="0"/>
              <a:t>開示事項に則り、開示します。</a:t>
            </a:r>
          </a:p>
          <a:p>
            <a:pPr algn="ctr"/>
            <a:r>
              <a:rPr kumimoji="1" lang="ja-JP" altLang="en-US" sz="2400" dirty="0" smtClean="0"/>
              <a:t>（該当企業名のみ記載）</a:t>
            </a:r>
            <a:endParaRPr kumimoji="1" lang="en-US" altLang="ja-JP" sz="2400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299412" y="969048"/>
            <a:ext cx="8559800" cy="5401416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570662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69</Words>
  <Application>Microsoft Office PowerPoint</Application>
  <PresentationFormat>画面に合わせる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ホワイト</vt:lpstr>
      <vt:lpstr>日本小児呼吸器学会 COI開示</vt:lpstr>
      <vt:lpstr>日本小児呼吸器学会 COI開示</vt:lpstr>
    </vt:vector>
  </TitlesOfParts>
  <Company>富山大学医学部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日本小児呼吸器学会 COI開示</dc:title>
  <dc:creator>足立 雄一</dc:creator>
  <cp:lastModifiedBy>n-moon2017</cp:lastModifiedBy>
  <cp:revision>3</cp:revision>
  <cp:lastPrinted>2016-09-10T23:16:17Z</cp:lastPrinted>
  <dcterms:created xsi:type="dcterms:W3CDTF">2016-09-10T07:19:22Z</dcterms:created>
  <dcterms:modified xsi:type="dcterms:W3CDTF">2017-06-21T06:36:09Z</dcterms:modified>
</cp:coreProperties>
</file>