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01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93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83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15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85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54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0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42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72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5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EA70-7F60-4C2E-85FB-75AA81B302D4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5CE9-B1E0-42C5-8504-52FB044ED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88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0" y="0"/>
            <a:ext cx="5570756" cy="471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4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r>
              <a:rPr lang="ja-JP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内容が過去</a:t>
            </a:r>
            <a:r>
              <a:rPr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年間ない開示例</a:t>
            </a:r>
            <a:endParaRPr lang="ja-JP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93614" y="1524549"/>
            <a:ext cx="9417963" cy="3145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日本小児神経学会近畿地方会</a:t>
            </a:r>
            <a:endParaRPr lang="en-US" altLang="zh-CN" sz="4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</a:p>
          <a:p>
            <a:pPr algn="ctr">
              <a:lnSpc>
                <a:spcPct val="150000"/>
              </a:lnSpc>
            </a:pP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：東京一夫、大坂四郎、福岡一美、京都一郎、◎岡山二郎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（◎代表者）</a:t>
            </a:r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79834" y="1200083"/>
            <a:ext cx="10232333" cy="3794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82382" y="5399772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演題発表内容に関連して、発表者らに</a:t>
            </a:r>
            <a:r>
              <a:rPr lang="ja-JP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開示すべき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COI</a:t>
            </a:r>
            <a:r>
              <a:rPr lang="ja-JP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関係にある企業などありません。</a:t>
            </a:r>
            <a:endParaRPr lang="ja-JP" altLang="ja-JP" sz="1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03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0" y="0"/>
            <a:ext cx="11919809" cy="4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r>
              <a:rPr lang="ja-JP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内容が過去</a:t>
            </a:r>
            <a:r>
              <a:rPr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年間にある項目</a:t>
            </a:r>
            <a:r>
              <a:rPr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</a:t>
            </a:r>
            <a:r>
              <a:rPr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の中</a:t>
            </a:r>
            <a:r>
              <a:rPr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のみ、発表者全員を一括して記載</a:t>
            </a:r>
            <a:endParaRPr lang="ja-JP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9242" y="1050762"/>
            <a:ext cx="100335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日本小児神経学会近畿地方会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</a:p>
          <a:p>
            <a:pPr algn="ctr"/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</a:t>
            </a:r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東京一夫、大坂四郎、福岡一美、京都一郎、◎岡山二郎</a:t>
            </a:r>
          </a:p>
          <a:p>
            <a:pPr algn="ctr"/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（◎代表者）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74962" y="601675"/>
            <a:ext cx="11042077" cy="2344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79379" y="3129171"/>
            <a:ext cx="9033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演題発表内容に関連して、発表者らに</a:t>
            </a:r>
            <a:r>
              <a:rPr lang="ja-JP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開示すべき</a:t>
            </a:r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COI</a:t>
            </a:r>
            <a:r>
              <a:rPr lang="ja-JP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関係にある企業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等として</a:t>
            </a:r>
            <a:endParaRPr lang="ja-JP" altLang="ja-JP" sz="1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2403FF-76BC-9CBD-D1E5-66083CB20C88}"/>
              </a:ext>
            </a:extLst>
          </p:cNvPr>
          <p:cNvSpPr txBox="1"/>
          <p:nvPr/>
        </p:nvSpPr>
        <p:spPr>
          <a:xfrm>
            <a:off x="574962" y="3771829"/>
            <a:ext cx="3262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①顧問：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②株保有・利益：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③特許使用料：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④講演料：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⑤原稿料：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⑥受託研究・共同研究費：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⑦奨学寄附金：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⑧寄付講座所属：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⑨贈答品などの報酬：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FAC3F5A-7998-2F01-AC6E-66D53D6C3502}"/>
              </a:ext>
            </a:extLst>
          </p:cNvPr>
          <p:cNvSpPr txBox="1"/>
          <p:nvPr/>
        </p:nvSpPr>
        <p:spPr>
          <a:xfrm>
            <a:off x="6924972" y="4234212"/>
            <a:ext cx="3262432" cy="14051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講演料：</a:t>
            </a:r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A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製薬、</a:t>
            </a:r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製薬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原稿料：</a:t>
            </a:r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C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製薬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奨学寄附金：</a:t>
            </a:r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A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製薬、</a:t>
            </a:r>
            <a:r>
              <a:rPr lang="en-US" altLang="ja-JP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C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製薬</a:t>
            </a:r>
            <a:endParaRPr lang="en-US" altLang="ja-JP" sz="2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2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151</TotalTime>
  <Words>197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Nozomi Hishikawa</dc:creator>
  <cp:lastModifiedBy>颯祐 吉田</cp:lastModifiedBy>
  <cp:revision>14</cp:revision>
  <dcterms:created xsi:type="dcterms:W3CDTF">2018-12-19T23:30:20Z</dcterms:created>
  <dcterms:modified xsi:type="dcterms:W3CDTF">2023-10-30T08:39:38Z</dcterms:modified>
</cp:coreProperties>
</file>